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6" r:id="rId5"/>
    <p:sldId id="290" r:id="rId6"/>
    <p:sldId id="289" r:id="rId7"/>
    <p:sldId id="288" r:id="rId8"/>
    <p:sldId id="292" r:id="rId9"/>
    <p:sldId id="293" r:id="rId10"/>
    <p:sldId id="299" r:id="rId11"/>
    <p:sldId id="294" r:id="rId12"/>
    <p:sldId id="300" r:id="rId13"/>
    <p:sldId id="296" r:id="rId14"/>
    <p:sldId id="301" r:id="rId15"/>
    <p:sldId id="298" r:id="rId16"/>
    <p:sldId id="28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E5"/>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809EF-6EA2-49B5-ABB7-9B4DAE8F8CE7}" v="566" dt="2020-11-22T22:51:21.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3" autoAdjust="0"/>
    <p:restoredTop sz="84502" autoAdjust="0"/>
  </p:normalViewPr>
  <p:slideViewPr>
    <p:cSldViewPr snapToGrid="0" snapToObjects="1">
      <p:cViewPr varScale="1">
        <p:scale>
          <a:sx n="105" d="100"/>
          <a:sy n="105" d="100"/>
        </p:scale>
        <p:origin x="19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om, Brandon" userId="61c071b3-5620-40e0-b15a-e0617963535f" providerId="ADAL" clId="{61F809EF-6EA2-49B5-ABB7-9B4DAE8F8CE7}"/>
    <pc:docChg chg="undo custSel mod addSld delSld modSld sldOrd">
      <pc:chgData name="Croom, Brandon" userId="61c071b3-5620-40e0-b15a-e0617963535f" providerId="ADAL" clId="{61F809EF-6EA2-49B5-ABB7-9B4DAE8F8CE7}" dt="2020-11-22T22:50:11.733" v="10244" actId="2696"/>
      <pc:docMkLst>
        <pc:docMk/>
      </pc:docMkLst>
      <pc:sldChg chg="addSp delSp modSp modTransition modAnim modNotesTx">
        <pc:chgData name="Croom, Brandon" userId="61c071b3-5620-40e0-b15a-e0617963535f" providerId="ADAL" clId="{61F809EF-6EA2-49B5-ABB7-9B4DAE8F8CE7}" dt="2020-11-22T16:44:12.960" v="10167"/>
        <pc:sldMkLst>
          <pc:docMk/>
          <pc:sldMk cId="1677321490" sldId="256"/>
        </pc:sldMkLst>
        <pc:spChg chg="mod">
          <ac:chgData name="Croom, Brandon" userId="61c071b3-5620-40e0-b15a-e0617963535f" providerId="ADAL" clId="{61F809EF-6EA2-49B5-ABB7-9B4DAE8F8CE7}" dt="2020-11-21T20:59:03.530" v="133" actId="20577"/>
          <ac:spMkLst>
            <pc:docMk/>
            <pc:sldMk cId="1677321490" sldId="256"/>
            <ac:spMk id="2" creationId="{00000000-0000-0000-0000-000000000000}"/>
          </ac:spMkLst>
        </pc:spChg>
        <pc:spChg chg="mod">
          <ac:chgData name="Croom, Brandon" userId="61c071b3-5620-40e0-b15a-e0617963535f" providerId="ADAL" clId="{61F809EF-6EA2-49B5-ABB7-9B4DAE8F8CE7}" dt="2020-11-21T20:58:29.830" v="52" actId="27636"/>
          <ac:spMkLst>
            <pc:docMk/>
            <pc:sldMk cId="1677321490" sldId="256"/>
            <ac:spMk id="3" creationId="{00000000-0000-0000-0000-000000000000}"/>
          </ac:spMkLst>
        </pc:spChg>
        <pc:picChg chg="add del mod">
          <ac:chgData name="Croom, Brandon" userId="61c071b3-5620-40e0-b15a-e0617963535f" providerId="ADAL" clId="{61F809EF-6EA2-49B5-ABB7-9B4DAE8F8CE7}" dt="2020-11-22T15:40:43.513" v="10021"/>
          <ac:picMkLst>
            <pc:docMk/>
            <pc:sldMk cId="1677321490" sldId="256"/>
            <ac:picMk id="5" creationId="{EAF560E9-BDCD-45E4-87B9-E859389B8420}"/>
          </ac:picMkLst>
        </pc:picChg>
        <pc:picChg chg="add del mod">
          <ac:chgData name="Croom, Brandon" userId="61c071b3-5620-40e0-b15a-e0617963535f" providerId="ADAL" clId="{61F809EF-6EA2-49B5-ABB7-9B4DAE8F8CE7}" dt="2020-11-22T15:41:45.871" v="10023"/>
          <ac:picMkLst>
            <pc:docMk/>
            <pc:sldMk cId="1677321490" sldId="256"/>
            <ac:picMk id="6" creationId="{581C9BAE-1BA0-47B4-96DC-B21A3E168996}"/>
          </ac:picMkLst>
        </pc:picChg>
        <pc:picChg chg="add del mod">
          <ac:chgData name="Croom, Brandon" userId="61c071b3-5620-40e0-b15a-e0617963535f" providerId="ADAL" clId="{61F809EF-6EA2-49B5-ABB7-9B4DAE8F8CE7}" dt="2020-11-22T16:43:32.579" v="10166"/>
          <ac:picMkLst>
            <pc:docMk/>
            <pc:sldMk cId="1677321490" sldId="256"/>
            <ac:picMk id="7" creationId="{99E53C27-419E-4C62-971D-A8E8AB1C2B56}"/>
          </ac:picMkLst>
        </pc:picChg>
        <pc:picChg chg="add mod">
          <ac:chgData name="Croom, Brandon" userId="61c071b3-5620-40e0-b15a-e0617963535f" providerId="ADAL" clId="{61F809EF-6EA2-49B5-ABB7-9B4DAE8F8CE7}" dt="2020-11-22T16:44:12.960" v="10167"/>
          <ac:picMkLst>
            <pc:docMk/>
            <pc:sldMk cId="1677321490" sldId="256"/>
            <ac:picMk id="8" creationId="{0BFF22C5-93A8-40A9-ADB2-00FC6C98E3E0}"/>
          </ac:picMkLst>
        </pc:picChg>
      </pc:sldChg>
      <pc:sldChg chg="addSp modSp del modTransition">
        <pc:chgData name="Croom, Brandon" userId="61c071b3-5620-40e0-b15a-e0617963535f" providerId="ADAL" clId="{61F809EF-6EA2-49B5-ABB7-9B4DAE8F8CE7}" dt="2020-11-22T22:50:06.550" v="10243" actId="2696"/>
        <pc:sldMkLst>
          <pc:docMk/>
          <pc:sldMk cId="724448261" sldId="257"/>
        </pc:sldMkLst>
        <pc:picChg chg="add mod">
          <ac:chgData name="Croom, Brandon" userId="61c071b3-5620-40e0-b15a-e0617963535f" providerId="ADAL" clId="{61F809EF-6EA2-49B5-ABB7-9B4DAE8F8CE7}" dt="2020-11-22T15:43:08.568" v="10025"/>
          <ac:picMkLst>
            <pc:docMk/>
            <pc:sldMk cId="724448261" sldId="257"/>
            <ac:picMk id="3" creationId="{0BFD553E-7ED7-44A8-9FEA-FA7990B1F0C1}"/>
          </ac:picMkLst>
        </pc:picChg>
      </pc:sldChg>
      <pc:sldChg chg="del modTransition">
        <pc:chgData name="Croom, Brandon" userId="61c071b3-5620-40e0-b15a-e0617963535f" providerId="ADAL" clId="{61F809EF-6EA2-49B5-ABB7-9B4DAE8F8CE7}" dt="2020-11-21T20:56:33.577" v="2" actId="2696"/>
        <pc:sldMkLst>
          <pc:docMk/>
          <pc:sldMk cId="2023716259" sldId="269"/>
        </pc:sldMkLst>
      </pc:sldChg>
      <pc:sldChg chg="del modTransition">
        <pc:chgData name="Croom, Brandon" userId="61c071b3-5620-40e0-b15a-e0617963535f" providerId="ADAL" clId="{61F809EF-6EA2-49B5-ABB7-9B4DAE8F8CE7}" dt="2020-11-21T20:56:38.187" v="8" actId="2696"/>
        <pc:sldMkLst>
          <pc:docMk/>
          <pc:sldMk cId="1317524030" sldId="274"/>
        </pc:sldMkLst>
      </pc:sldChg>
      <pc:sldChg chg="del modTransition">
        <pc:chgData name="Croom, Brandon" userId="61c071b3-5620-40e0-b15a-e0617963535f" providerId="ADAL" clId="{61F809EF-6EA2-49B5-ABB7-9B4DAE8F8CE7}" dt="2020-11-21T20:56:35.040" v="4" actId="2696"/>
        <pc:sldMkLst>
          <pc:docMk/>
          <pc:sldMk cId="1024663233" sldId="277"/>
        </pc:sldMkLst>
      </pc:sldChg>
      <pc:sldChg chg="del modTransition">
        <pc:chgData name="Croom, Brandon" userId="61c071b3-5620-40e0-b15a-e0617963535f" providerId="ADAL" clId="{61F809EF-6EA2-49B5-ABB7-9B4DAE8F8CE7}" dt="2020-11-21T20:56:37.442" v="7" actId="2696"/>
        <pc:sldMkLst>
          <pc:docMk/>
          <pc:sldMk cId="0" sldId="279"/>
        </pc:sldMkLst>
      </pc:sldChg>
      <pc:sldChg chg="addSp delSp modSp modTransition modAnim">
        <pc:chgData name="Croom, Brandon" userId="61c071b3-5620-40e0-b15a-e0617963535f" providerId="ADAL" clId="{61F809EF-6EA2-49B5-ABB7-9B4DAE8F8CE7}" dt="2020-11-22T16:43:00.115" v="10165"/>
        <pc:sldMkLst>
          <pc:docMk/>
          <pc:sldMk cId="2292713365" sldId="287"/>
        </pc:sldMkLst>
        <pc:picChg chg="add del mod">
          <ac:chgData name="Croom, Brandon" userId="61c071b3-5620-40e0-b15a-e0617963535f" providerId="ADAL" clId="{61F809EF-6EA2-49B5-ABB7-9B4DAE8F8CE7}" dt="2020-11-22T16:42:54.152" v="10164"/>
          <ac:picMkLst>
            <pc:docMk/>
            <pc:sldMk cId="2292713365" sldId="287"/>
            <ac:picMk id="2" creationId="{5E4CE44D-15F5-4821-B03C-3933DA5C3EBE}"/>
          </ac:picMkLst>
        </pc:picChg>
        <pc:picChg chg="add mod">
          <ac:chgData name="Croom, Brandon" userId="61c071b3-5620-40e0-b15a-e0617963535f" providerId="ADAL" clId="{61F809EF-6EA2-49B5-ABB7-9B4DAE8F8CE7}" dt="2020-11-22T16:43:00.115" v="10165"/>
          <ac:picMkLst>
            <pc:docMk/>
            <pc:sldMk cId="2292713365" sldId="287"/>
            <ac:picMk id="5" creationId="{331A83A5-AC16-4E05-A663-5375D6CC0B33}"/>
          </ac:picMkLst>
        </pc:picChg>
      </pc:sldChg>
      <pc:sldChg chg="addSp delSp modSp add mod modTransition setBg modAnim modNotesTx">
        <pc:chgData name="Croom, Brandon" userId="61c071b3-5620-40e0-b15a-e0617963535f" providerId="ADAL" clId="{61F809EF-6EA2-49B5-ABB7-9B4DAE8F8CE7}" dt="2020-11-22T16:37:58.456" v="10147"/>
        <pc:sldMkLst>
          <pc:docMk/>
          <pc:sldMk cId="1698466229" sldId="288"/>
        </pc:sldMkLst>
        <pc:spChg chg="mod">
          <ac:chgData name="Croom, Brandon" userId="61c071b3-5620-40e0-b15a-e0617963535f" providerId="ADAL" clId="{61F809EF-6EA2-49B5-ABB7-9B4DAE8F8CE7}" dt="2020-11-21T21:27:07.819" v="1588" actId="26606"/>
          <ac:spMkLst>
            <pc:docMk/>
            <pc:sldMk cId="1698466229" sldId="288"/>
            <ac:spMk id="2" creationId="{B8C66660-FB87-495D-B9B4-A94EA5311199}"/>
          </ac:spMkLst>
        </pc:spChg>
        <pc:spChg chg="del">
          <ac:chgData name="Croom, Brandon" userId="61c071b3-5620-40e0-b15a-e0617963535f" providerId="ADAL" clId="{61F809EF-6EA2-49B5-ABB7-9B4DAE8F8CE7}" dt="2020-11-21T21:26:26.035" v="1581" actId="478"/>
          <ac:spMkLst>
            <pc:docMk/>
            <pc:sldMk cId="1698466229" sldId="288"/>
            <ac:spMk id="3" creationId="{CF130E12-2004-4FE7-97C2-223D73FE94A6}"/>
          </ac:spMkLst>
        </pc:spChg>
        <pc:spChg chg="mod ord">
          <ac:chgData name="Croom, Brandon" userId="61c071b3-5620-40e0-b15a-e0617963535f" providerId="ADAL" clId="{61F809EF-6EA2-49B5-ABB7-9B4DAE8F8CE7}" dt="2020-11-21T21:27:07.819" v="1588" actId="26606"/>
          <ac:spMkLst>
            <pc:docMk/>
            <pc:sldMk cId="1698466229" sldId="288"/>
            <ac:spMk id="4" creationId="{96B7EAF2-53D7-48B2-86E9-F24716E274DB}"/>
          </ac:spMkLst>
        </pc:spChg>
        <pc:spChg chg="add del">
          <ac:chgData name="Croom, Brandon" userId="61c071b3-5620-40e0-b15a-e0617963535f" providerId="ADAL" clId="{61F809EF-6EA2-49B5-ABB7-9B4DAE8F8CE7}" dt="2020-11-21T21:27:07.819" v="1588" actId="26606"/>
          <ac:spMkLst>
            <pc:docMk/>
            <pc:sldMk cId="1698466229" sldId="288"/>
            <ac:spMk id="10" creationId="{53F29798-D584-4792-9B62-3F5F5C36D619}"/>
          </ac:spMkLst>
        </pc:spChg>
        <pc:picChg chg="add del mod">
          <ac:chgData name="Croom, Brandon" userId="61c071b3-5620-40e0-b15a-e0617963535f" providerId="ADAL" clId="{61F809EF-6EA2-49B5-ABB7-9B4DAE8F8CE7}" dt="2020-11-22T16:36:17.989" v="10140"/>
          <ac:picMkLst>
            <pc:docMk/>
            <pc:sldMk cId="1698466229" sldId="288"/>
            <ac:picMk id="3" creationId="{A55F7B95-05E8-4B9E-952A-E243B47814B6}"/>
          </ac:picMkLst>
        </pc:picChg>
        <pc:picChg chg="add mod">
          <ac:chgData name="Croom, Brandon" userId="61c071b3-5620-40e0-b15a-e0617963535f" providerId="ADAL" clId="{61F809EF-6EA2-49B5-ABB7-9B4DAE8F8CE7}" dt="2020-11-21T21:27:25.159" v="1592" actId="14100"/>
          <ac:picMkLst>
            <pc:docMk/>
            <pc:sldMk cId="1698466229" sldId="288"/>
            <ac:picMk id="5" creationId="{214DA754-5A35-459A-B9DE-2334A82AAB63}"/>
          </ac:picMkLst>
        </pc:picChg>
        <pc:picChg chg="add del mod">
          <ac:chgData name="Croom, Brandon" userId="61c071b3-5620-40e0-b15a-e0617963535f" providerId="ADAL" clId="{61F809EF-6EA2-49B5-ABB7-9B4DAE8F8CE7}" dt="2020-11-22T16:36:38.410" v="10142"/>
          <ac:picMkLst>
            <pc:docMk/>
            <pc:sldMk cId="1698466229" sldId="288"/>
            <ac:picMk id="6" creationId="{BBCB6609-8D1A-42BF-8AD0-DF00909D8FB1}"/>
          </ac:picMkLst>
        </pc:picChg>
        <pc:picChg chg="add del mod">
          <ac:chgData name="Croom, Brandon" userId="61c071b3-5620-40e0-b15a-e0617963535f" providerId="ADAL" clId="{61F809EF-6EA2-49B5-ABB7-9B4DAE8F8CE7}" dt="2020-11-22T16:36:51.439" v="10144"/>
          <ac:picMkLst>
            <pc:docMk/>
            <pc:sldMk cId="1698466229" sldId="288"/>
            <ac:picMk id="7" creationId="{7C2D3735-0EDE-4614-8F26-32C11B9C8122}"/>
          </ac:picMkLst>
        </pc:picChg>
        <pc:picChg chg="add del mod">
          <ac:chgData name="Croom, Brandon" userId="61c071b3-5620-40e0-b15a-e0617963535f" providerId="ADAL" clId="{61F809EF-6EA2-49B5-ABB7-9B4DAE8F8CE7}" dt="2020-11-22T16:37:34.314" v="10146"/>
          <ac:picMkLst>
            <pc:docMk/>
            <pc:sldMk cId="1698466229" sldId="288"/>
            <ac:picMk id="8" creationId="{9E770727-8CCE-43C1-A509-217746F40437}"/>
          </ac:picMkLst>
        </pc:picChg>
        <pc:picChg chg="add mod">
          <ac:chgData name="Croom, Brandon" userId="61c071b3-5620-40e0-b15a-e0617963535f" providerId="ADAL" clId="{61F809EF-6EA2-49B5-ABB7-9B4DAE8F8CE7}" dt="2020-11-22T16:37:58.456" v="10147"/>
          <ac:picMkLst>
            <pc:docMk/>
            <pc:sldMk cId="1698466229" sldId="288"/>
            <ac:picMk id="9" creationId="{7F5FA49B-8C2E-4061-9FD4-CAE1E1BA3F9E}"/>
          </ac:picMkLst>
        </pc:picChg>
      </pc:sldChg>
      <pc:sldChg chg="del modTransition">
        <pc:chgData name="Croom, Brandon" userId="61c071b3-5620-40e0-b15a-e0617963535f" providerId="ADAL" clId="{61F809EF-6EA2-49B5-ABB7-9B4DAE8F8CE7}" dt="2020-11-21T20:56:35.962" v="5" actId="2696"/>
        <pc:sldMkLst>
          <pc:docMk/>
          <pc:sldMk cId="4229697093" sldId="288"/>
        </pc:sldMkLst>
      </pc:sldChg>
      <pc:sldChg chg="addSp delSp modSp add ord modTransition modAnim modNotesTx">
        <pc:chgData name="Croom, Brandon" userId="61c071b3-5620-40e0-b15a-e0617963535f" providerId="ADAL" clId="{61F809EF-6EA2-49B5-ABB7-9B4DAE8F8CE7}" dt="2020-11-22T16:22:45.914" v="10120"/>
        <pc:sldMkLst>
          <pc:docMk/>
          <pc:sldMk cId="198335386" sldId="289"/>
        </pc:sldMkLst>
        <pc:spChg chg="mod">
          <ac:chgData name="Croom, Brandon" userId="61c071b3-5620-40e0-b15a-e0617963535f" providerId="ADAL" clId="{61F809EF-6EA2-49B5-ABB7-9B4DAE8F8CE7}" dt="2020-11-21T21:27:07.232" v="1587" actId="2711"/>
          <ac:spMkLst>
            <pc:docMk/>
            <pc:sldMk cId="198335386" sldId="289"/>
            <ac:spMk id="2" creationId="{4621A982-F806-48FC-8578-252EC814DC01}"/>
          </ac:spMkLst>
        </pc:spChg>
        <pc:spChg chg="mod">
          <ac:chgData name="Croom, Brandon" userId="61c071b3-5620-40e0-b15a-e0617963535f" providerId="ADAL" clId="{61F809EF-6EA2-49B5-ABB7-9B4DAE8F8CE7}" dt="2020-11-21T21:20:59.471" v="1486" actId="20577"/>
          <ac:spMkLst>
            <pc:docMk/>
            <pc:sldMk cId="198335386" sldId="289"/>
            <ac:spMk id="3" creationId="{5AF5D078-F225-47B9-B1AA-ECB768B3E262}"/>
          </ac:spMkLst>
        </pc:spChg>
        <pc:picChg chg="add del mod">
          <ac:chgData name="Croom, Brandon" userId="61c071b3-5620-40e0-b15a-e0617963535f" providerId="ADAL" clId="{61F809EF-6EA2-49B5-ABB7-9B4DAE8F8CE7}" dt="2020-11-22T15:45:34.681" v="10028"/>
          <ac:picMkLst>
            <pc:docMk/>
            <pc:sldMk cId="198335386" sldId="289"/>
            <ac:picMk id="5" creationId="{8B7DA87D-D9A5-454D-8C78-74AA9104634B}"/>
          </ac:picMkLst>
        </pc:picChg>
        <pc:picChg chg="add del mod">
          <ac:chgData name="Croom, Brandon" userId="61c071b3-5620-40e0-b15a-e0617963535f" providerId="ADAL" clId="{61F809EF-6EA2-49B5-ABB7-9B4DAE8F8CE7}" dt="2020-11-22T16:22:00.620" v="10117"/>
          <ac:picMkLst>
            <pc:docMk/>
            <pc:sldMk cId="198335386" sldId="289"/>
            <ac:picMk id="6" creationId="{0E77E526-2568-4BE9-AE01-9A22B4874E84}"/>
          </ac:picMkLst>
        </pc:picChg>
        <pc:picChg chg="add del mod">
          <ac:chgData name="Croom, Brandon" userId="61c071b3-5620-40e0-b15a-e0617963535f" providerId="ADAL" clId="{61F809EF-6EA2-49B5-ABB7-9B4DAE8F8CE7}" dt="2020-11-22T16:22:17.822" v="10119"/>
          <ac:picMkLst>
            <pc:docMk/>
            <pc:sldMk cId="198335386" sldId="289"/>
            <ac:picMk id="7" creationId="{CF3856A1-17B4-4734-9630-6D8F0C163520}"/>
          </ac:picMkLst>
        </pc:picChg>
        <pc:picChg chg="add mod">
          <ac:chgData name="Croom, Brandon" userId="61c071b3-5620-40e0-b15a-e0617963535f" providerId="ADAL" clId="{61F809EF-6EA2-49B5-ABB7-9B4DAE8F8CE7}" dt="2020-11-22T16:22:45.914" v="10120"/>
          <ac:picMkLst>
            <pc:docMk/>
            <pc:sldMk cId="198335386" sldId="289"/>
            <ac:picMk id="8" creationId="{6C1A2875-96B3-4FD2-98F8-99B41CD12D99}"/>
          </ac:picMkLst>
        </pc:picChg>
      </pc:sldChg>
      <pc:sldChg chg="del modTransition">
        <pc:chgData name="Croom, Brandon" userId="61c071b3-5620-40e0-b15a-e0617963535f" providerId="ADAL" clId="{61F809EF-6EA2-49B5-ABB7-9B4DAE8F8CE7}" dt="2020-11-21T20:56:36.652" v="6" actId="2696"/>
        <pc:sldMkLst>
          <pc:docMk/>
          <pc:sldMk cId="1697985473" sldId="289"/>
        </pc:sldMkLst>
      </pc:sldChg>
      <pc:sldChg chg="addSp delSp modSp add ord modTransition modAnim modNotesTx">
        <pc:chgData name="Croom, Brandon" userId="61c071b3-5620-40e0-b15a-e0617963535f" providerId="ADAL" clId="{61F809EF-6EA2-49B5-ABB7-9B4DAE8F8CE7}" dt="2020-11-22T16:32:30.471" v="10128"/>
        <pc:sldMkLst>
          <pc:docMk/>
          <pc:sldMk cId="1147249348" sldId="290"/>
        </pc:sldMkLst>
        <pc:spChg chg="mod">
          <ac:chgData name="Croom, Brandon" userId="61c071b3-5620-40e0-b15a-e0617963535f" providerId="ADAL" clId="{61F809EF-6EA2-49B5-ABB7-9B4DAE8F8CE7}" dt="2020-11-21T21:04:02.654" v="457" actId="20577"/>
          <ac:spMkLst>
            <pc:docMk/>
            <pc:sldMk cId="1147249348" sldId="290"/>
            <ac:spMk id="2" creationId="{4621A982-F806-48FC-8578-252EC814DC01}"/>
          </ac:spMkLst>
        </pc:spChg>
        <pc:spChg chg="mod">
          <ac:chgData name="Croom, Brandon" userId="61c071b3-5620-40e0-b15a-e0617963535f" providerId="ADAL" clId="{61F809EF-6EA2-49B5-ABB7-9B4DAE8F8CE7}" dt="2020-11-21T22:01:51.732" v="6202" actId="20577"/>
          <ac:spMkLst>
            <pc:docMk/>
            <pc:sldMk cId="1147249348" sldId="290"/>
            <ac:spMk id="3" creationId="{5AF5D078-F225-47B9-B1AA-ECB768B3E262}"/>
          </ac:spMkLst>
        </pc:spChg>
        <pc:picChg chg="add del mod">
          <ac:chgData name="Croom, Brandon" userId="61c071b3-5620-40e0-b15a-e0617963535f" providerId="ADAL" clId="{61F809EF-6EA2-49B5-ABB7-9B4DAE8F8CE7}" dt="2020-11-22T16:30:59.593" v="10123"/>
          <ac:picMkLst>
            <pc:docMk/>
            <pc:sldMk cId="1147249348" sldId="290"/>
            <ac:picMk id="5" creationId="{FFF66D9A-D910-43FF-96BF-D544B17ACB28}"/>
          </ac:picMkLst>
        </pc:picChg>
        <pc:picChg chg="add del mod">
          <ac:chgData name="Croom, Brandon" userId="61c071b3-5620-40e0-b15a-e0617963535f" providerId="ADAL" clId="{61F809EF-6EA2-49B5-ABB7-9B4DAE8F8CE7}" dt="2020-11-22T16:31:23.323" v="10125"/>
          <ac:picMkLst>
            <pc:docMk/>
            <pc:sldMk cId="1147249348" sldId="290"/>
            <ac:picMk id="6" creationId="{4632C3A5-F155-4BE6-82E4-5CC9BD0967B8}"/>
          </ac:picMkLst>
        </pc:picChg>
        <pc:picChg chg="add del mod">
          <ac:chgData name="Croom, Brandon" userId="61c071b3-5620-40e0-b15a-e0617963535f" providerId="ADAL" clId="{61F809EF-6EA2-49B5-ABB7-9B4DAE8F8CE7}" dt="2020-11-22T16:32:01.851" v="10127"/>
          <ac:picMkLst>
            <pc:docMk/>
            <pc:sldMk cId="1147249348" sldId="290"/>
            <ac:picMk id="7" creationId="{7C086800-3916-4F48-BF5A-3F1B73A011FD}"/>
          </ac:picMkLst>
        </pc:picChg>
        <pc:picChg chg="add mod">
          <ac:chgData name="Croom, Brandon" userId="61c071b3-5620-40e0-b15a-e0617963535f" providerId="ADAL" clId="{61F809EF-6EA2-49B5-ABB7-9B4DAE8F8CE7}" dt="2020-11-22T16:32:30.471" v="10128"/>
          <ac:picMkLst>
            <pc:docMk/>
            <pc:sldMk cId="1147249348" sldId="290"/>
            <ac:picMk id="8" creationId="{734C4219-FB31-49C7-845B-E9B95A38FD27}"/>
          </ac:picMkLst>
        </pc:picChg>
      </pc:sldChg>
      <pc:sldChg chg="addSp delSp modSp add del mod modTransition setBg modNotesTx">
        <pc:chgData name="Croom, Brandon" userId="61c071b3-5620-40e0-b15a-e0617963535f" providerId="ADAL" clId="{61F809EF-6EA2-49B5-ABB7-9B4DAE8F8CE7}" dt="2020-11-22T22:50:11.733" v="10244" actId="2696"/>
        <pc:sldMkLst>
          <pc:docMk/>
          <pc:sldMk cId="1247246390" sldId="291"/>
        </pc:sldMkLst>
        <pc:spChg chg="mod">
          <ac:chgData name="Croom, Brandon" userId="61c071b3-5620-40e0-b15a-e0617963535f" providerId="ADAL" clId="{61F809EF-6EA2-49B5-ABB7-9B4DAE8F8CE7}" dt="2020-11-21T21:35:21.912" v="2966" actId="26606"/>
          <ac:spMkLst>
            <pc:docMk/>
            <pc:sldMk cId="1247246390" sldId="291"/>
            <ac:spMk id="2" creationId="{B0EF0BC4-3350-40CB-AAF8-F85E96581130}"/>
          </ac:spMkLst>
        </pc:spChg>
        <pc:spChg chg="add del mod">
          <ac:chgData name="Croom, Brandon" userId="61c071b3-5620-40e0-b15a-e0617963535f" providerId="ADAL" clId="{61F809EF-6EA2-49B5-ABB7-9B4DAE8F8CE7}" dt="2020-11-21T21:35:21.912" v="2966" actId="26606"/>
          <ac:spMkLst>
            <pc:docMk/>
            <pc:sldMk cId="1247246390" sldId="291"/>
            <ac:spMk id="3" creationId="{A8C1B3F7-7FB1-4637-9B6D-F6679AC57958}"/>
          </ac:spMkLst>
        </pc:spChg>
        <pc:spChg chg="mod">
          <ac:chgData name="Croom, Brandon" userId="61c071b3-5620-40e0-b15a-e0617963535f" providerId="ADAL" clId="{61F809EF-6EA2-49B5-ABB7-9B4DAE8F8CE7}" dt="2020-11-21T21:35:21.912" v="2966" actId="26606"/>
          <ac:spMkLst>
            <pc:docMk/>
            <pc:sldMk cId="1247246390" sldId="291"/>
            <ac:spMk id="4" creationId="{F66893DF-B855-4D71-93B7-B16355CD4B3B}"/>
          </ac:spMkLst>
        </pc:spChg>
        <pc:spChg chg="add del">
          <ac:chgData name="Croom, Brandon" userId="61c071b3-5620-40e0-b15a-e0617963535f" providerId="ADAL" clId="{61F809EF-6EA2-49B5-ABB7-9B4DAE8F8CE7}" dt="2020-11-21T21:35:21.912" v="2966" actId="26606"/>
          <ac:spMkLst>
            <pc:docMk/>
            <pc:sldMk cId="1247246390" sldId="291"/>
            <ac:spMk id="10" creationId="{2F56F8EA-3356-4455-9899-320874F6E465}"/>
          </ac:spMkLst>
        </pc:spChg>
        <pc:graphicFrameChg chg="add del">
          <ac:chgData name="Croom, Brandon" userId="61c071b3-5620-40e0-b15a-e0617963535f" providerId="ADAL" clId="{61F809EF-6EA2-49B5-ABB7-9B4DAE8F8CE7}" dt="2020-11-21T21:34:51.840" v="2962" actId="26606"/>
          <ac:graphicFrameMkLst>
            <pc:docMk/>
            <pc:sldMk cId="1247246390" sldId="291"/>
            <ac:graphicFrameMk id="6" creationId="{514AA7DC-F517-47F7-990B-44CD2CCF8A73}"/>
          </ac:graphicFrameMkLst>
        </pc:graphicFrameChg>
        <pc:graphicFrameChg chg="add del">
          <ac:chgData name="Croom, Brandon" userId="61c071b3-5620-40e0-b15a-e0617963535f" providerId="ADAL" clId="{61F809EF-6EA2-49B5-ABB7-9B4DAE8F8CE7}" dt="2020-11-21T21:34:55.509" v="2964" actId="26606"/>
          <ac:graphicFrameMkLst>
            <pc:docMk/>
            <pc:sldMk cId="1247246390" sldId="291"/>
            <ac:graphicFrameMk id="8" creationId="{26469FF8-6A3B-49CA-8FBF-3E93164C4368}"/>
          </ac:graphicFrameMkLst>
        </pc:graphicFrameChg>
        <pc:graphicFrameChg chg="add del">
          <ac:chgData name="Croom, Brandon" userId="61c071b3-5620-40e0-b15a-e0617963535f" providerId="ADAL" clId="{61F809EF-6EA2-49B5-ABB7-9B4DAE8F8CE7}" dt="2020-11-21T21:35:21.912" v="2966" actId="26606"/>
          <ac:graphicFrameMkLst>
            <pc:docMk/>
            <pc:sldMk cId="1247246390" sldId="291"/>
            <ac:graphicFrameMk id="11" creationId="{336EB051-E133-48AD-B139-EE72D3ABE3DE}"/>
          </ac:graphicFrameMkLst>
        </pc:graphicFrameChg>
        <pc:picChg chg="add del mod">
          <ac:chgData name="Croom, Brandon" userId="61c071b3-5620-40e0-b15a-e0617963535f" providerId="ADAL" clId="{61F809EF-6EA2-49B5-ABB7-9B4DAE8F8CE7}" dt="2020-11-22T15:47:57.038" v="10031"/>
          <ac:picMkLst>
            <pc:docMk/>
            <pc:sldMk cId="1247246390" sldId="291"/>
            <ac:picMk id="5" creationId="{7757E790-2D36-454B-8118-BC48C71C6C2A}"/>
          </ac:picMkLst>
        </pc:picChg>
        <pc:picChg chg="add mod">
          <ac:chgData name="Croom, Brandon" userId="61c071b3-5620-40e0-b15a-e0617963535f" providerId="ADAL" clId="{61F809EF-6EA2-49B5-ABB7-9B4DAE8F8CE7}" dt="2020-11-22T15:47:57.038" v="10031"/>
          <ac:picMkLst>
            <pc:docMk/>
            <pc:sldMk cId="1247246390" sldId="291"/>
            <ac:picMk id="6" creationId="{1E561282-4A00-4F57-888B-3E6540544F11}"/>
          </ac:picMkLst>
        </pc:picChg>
      </pc:sldChg>
      <pc:sldChg chg="addSp delSp modSp add modTransition modAnim modNotesTx">
        <pc:chgData name="Croom, Brandon" userId="61c071b3-5620-40e0-b15a-e0617963535f" providerId="ADAL" clId="{61F809EF-6EA2-49B5-ABB7-9B4DAE8F8CE7}" dt="2020-11-22T22:03:45.146" v="10212"/>
        <pc:sldMkLst>
          <pc:docMk/>
          <pc:sldMk cId="2260157976" sldId="292"/>
        </pc:sldMkLst>
        <pc:spChg chg="mod">
          <ac:chgData name="Croom, Brandon" userId="61c071b3-5620-40e0-b15a-e0617963535f" providerId="ADAL" clId="{61F809EF-6EA2-49B5-ABB7-9B4DAE8F8CE7}" dt="2020-11-21T21:44:43.774" v="3723" actId="20577"/>
          <ac:spMkLst>
            <pc:docMk/>
            <pc:sldMk cId="2260157976" sldId="292"/>
            <ac:spMk id="2" creationId="{B8C66660-FB87-495D-B9B4-A94EA5311199}"/>
          </ac:spMkLst>
        </pc:spChg>
        <pc:spChg chg="add mod">
          <ac:chgData name="Croom, Brandon" userId="61c071b3-5620-40e0-b15a-e0617963535f" providerId="ADAL" clId="{61F809EF-6EA2-49B5-ABB7-9B4DAE8F8CE7}" dt="2020-11-22T22:01:53.304" v="10210" actId="20577"/>
          <ac:spMkLst>
            <pc:docMk/>
            <pc:sldMk cId="2260157976" sldId="292"/>
            <ac:spMk id="3" creationId="{85892561-D510-4799-9146-54BC506293D6}"/>
          </ac:spMkLst>
        </pc:spChg>
        <pc:spChg chg="add mod">
          <ac:chgData name="Croom, Brandon" userId="61c071b3-5620-40e0-b15a-e0617963535f" providerId="ADAL" clId="{61F809EF-6EA2-49B5-ABB7-9B4DAE8F8CE7}" dt="2020-11-22T03:24:38.282" v="8955" actId="20577"/>
          <ac:spMkLst>
            <pc:docMk/>
            <pc:sldMk cId="2260157976" sldId="292"/>
            <ac:spMk id="6" creationId="{28CC6188-C825-44E2-98EC-F1E439339CC8}"/>
          </ac:spMkLst>
        </pc:spChg>
        <pc:spChg chg="add mod">
          <ac:chgData name="Croom, Brandon" userId="61c071b3-5620-40e0-b15a-e0617963535f" providerId="ADAL" clId="{61F809EF-6EA2-49B5-ABB7-9B4DAE8F8CE7}" dt="2020-11-22T22:01:25.643" v="10205" actId="20577"/>
          <ac:spMkLst>
            <pc:docMk/>
            <pc:sldMk cId="2260157976" sldId="292"/>
            <ac:spMk id="7" creationId="{A44D85F4-08A7-4DC1-875E-C591A9332A68}"/>
          </ac:spMkLst>
        </pc:spChg>
        <pc:picChg chg="del">
          <ac:chgData name="Croom, Brandon" userId="61c071b3-5620-40e0-b15a-e0617963535f" providerId="ADAL" clId="{61F809EF-6EA2-49B5-ABB7-9B4DAE8F8CE7}" dt="2020-11-21T21:44:46.596" v="3724" actId="478"/>
          <ac:picMkLst>
            <pc:docMk/>
            <pc:sldMk cId="2260157976" sldId="292"/>
            <ac:picMk id="5" creationId="{214DA754-5A35-459A-B9DE-2334A82AAB63}"/>
          </ac:picMkLst>
        </pc:picChg>
        <pc:picChg chg="add del mod">
          <ac:chgData name="Croom, Brandon" userId="61c071b3-5620-40e0-b15a-e0617963535f" providerId="ADAL" clId="{61F809EF-6EA2-49B5-ABB7-9B4DAE8F8CE7}" dt="2020-11-22T16:33:13.659" v="10129"/>
          <ac:picMkLst>
            <pc:docMk/>
            <pc:sldMk cId="2260157976" sldId="292"/>
            <ac:picMk id="5" creationId="{B309817B-662D-41AE-987A-21740EB9B21A}"/>
          </ac:picMkLst>
        </pc:picChg>
        <pc:picChg chg="add del mod">
          <ac:chgData name="Croom, Brandon" userId="61c071b3-5620-40e0-b15a-e0617963535f" providerId="ADAL" clId="{61F809EF-6EA2-49B5-ABB7-9B4DAE8F8CE7}" dt="2020-11-22T16:33:34.564" v="10131"/>
          <ac:picMkLst>
            <pc:docMk/>
            <pc:sldMk cId="2260157976" sldId="292"/>
            <ac:picMk id="8" creationId="{7CC04332-5C06-4ED5-B838-E349FEDE2C05}"/>
          </ac:picMkLst>
        </pc:picChg>
        <pc:picChg chg="add del mod">
          <ac:chgData name="Croom, Brandon" userId="61c071b3-5620-40e0-b15a-e0617963535f" providerId="ADAL" clId="{61F809EF-6EA2-49B5-ABB7-9B4DAE8F8CE7}" dt="2020-11-22T22:03:00.238" v="10211"/>
          <ac:picMkLst>
            <pc:docMk/>
            <pc:sldMk cId="2260157976" sldId="292"/>
            <ac:picMk id="9" creationId="{561FD0C6-BCD0-4A36-9A42-4B4CE76B6E0C}"/>
          </ac:picMkLst>
        </pc:picChg>
        <pc:picChg chg="add mod">
          <ac:chgData name="Croom, Brandon" userId="61c071b3-5620-40e0-b15a-e0617963535f" providerId="ADAL" clId="{61F809EF-6EA2-49B5-ABB7-9B4DAE8F8CE7}" dt="2020-11-22T22:03:45.146" v="10212"/>
          <ac:picMkLst>
            <pc:docMk/>
            <pc:sldMk cId="2260157976" sldId="292"/>
            <ac:picMk id="10" creationId="{A75A3238-CD16-4926-AD80-A89750BC032D}"/>
          </ac:picMkLst>
        </pc:picChg>
      </pc:sldChg>
      <pc:sldChg chg="del modTransition">
        <pc:chgData name="Croom, Brandon" userId="61c071b3-5620-40e0-b15a-e0617963535f" providerId="ADAL" clId="{61F809EF-6EA2-49B5-ABB7-9B4DAE8F8CE7}" dt="2020-11-21T20:56:57.018" v="25" actId="2696"/>
        <pc:sldMkLst>
          <pc:docMk/>
          <pc:sldMk cId="4095927378" sldId="292"/>
        </pc:sldMkLst>
      </pc:sldChg>
      <pc:sldChg chg="addSp delSp modSp add modTransition modAnim modNotesTx">
        <pc:chgData name="Croom, Brandon" userId="61c071b3-5620-40e0-b15a-e0617963535f" providerId="ADAL" clId="{61F809EF-6EA2-49B5-ABB7-9B4DAE8F8CE7}" dt="2020-11-22T16:38:52.316" v="10151"/>
        <pc:sldMkLst>
          <pc:docMk/>
          <pc:sldMk cId="3106532463" sldId="293"/>
        </pc:sldMkLst>
        <pc:spChg chg="mod">
          <ac:chgData name="Croom, Brandon" userId="61c071b3-5620-40e0-b15a-e0617963535f" providerId="ADAL" clId="{61F809EF-6EA2-49B5-ABB7-9B4DAE8F8CE7}" dt="2020-11-21T23:22:29.798" v="7888" actId="20577"/>
          <ac:spMkLst>
            <pc:docMk/>
            <pc:sldMk cId="3106532463" sldId="293"/>
            <ac:spMk id="2" creationId="{B8C66660-FB87-495D-B9B4-A94EA5311199}"/>
          </ac:spMkLst>
        </pc:spChg>
        <pc:spChg chg="add">
          <ac:chgData name="Croom, Brandon" userId="61c071b3-5620-40e0-b15a-e0617963535f" providerId="ADAL" clId="{61F809EF-6EA2-49B5-ABB7-9B4DAE8F8CE7}" dt="2020-11-22T03:30:56.701" v="8973"/>
          <ac:spMkLst>
            <pc:docMk/>
            <pc:sldMk cId="3106532463" sldId="293"/>
            <ac:spMk id="5" creationId="{3025EA71-433D-4ADC-8BC0-A2EDED76423E}"/>
          </ac:spMkLst>
        </pc:spChg>
        <pc:spChg chg="add mod">
          <ac:chgData name="Croom, Brandon" userId="61c071b3-5620-40e0-b15a-e0617963535f" providerId="ADAL" clId="{61F809EF-6EA2-49B5-ABB7-9B4DAE8F8CE7}" dt="2020-11-22T15:56:05.300" v="10081" actId="20577"/>
          <ac:spMkLst>
            <pc:docMk/>
            <pc:sldMk cId="3106532463" sldId="293"/>
            <ac:spMk id="9" creationId="{4B121998-C48C-43F1-A6DA-B4EC35C59F0A}"/>
          </ac:spMkLst>
        </pc:spChg>
        <pc:picChg chg="add del mod">
          <ac:chgData name="Croom, Brandon" userId="61c071b3-5620-40e0-b15a-e0617963535f" providerId="ADAL" clId="{61F809EF-6EA2-49B5-ABB7-9B4DAE8F8CE7}" dt="2020-11-22T03:30:55.647" v="8972" actId="478"/>
          <ac:picMkLst>
            <pc:docMk/>
            <pc:sldMk cId="3106532463" sldId="293"/>
            <ac:picMk id="3" creationId="{9FB5F05B-840B-4D2B-AFCC-F5419D46FFB7}"/>
          </ac:picMkLst>
        </pc:picChg>
        <pc:picChg chg="add mod">
          <ac:chgData name="Croom, Brandon" userId="61c071b3-5620-40e0-b15a-e0617963535f" providerId="ADAL" clId="{61F809EF-6EA2-49B5-ABB7-9B4DAE8F8CE7}" dt="2020-11-22T03:31:15.969" v="8979" actId="14100"/>
          <ac:picMkLst>
            <pc:docMk/>
            <pc:sldMk cId="3106532463" sldId="293"/>
            <ac:picMk id="6" creationId="{824355A3-1D67-41AF-B658-8B2F95E6840A}"/>
          </ac:picMkLst>
        </pc:picChg>
        <pc:picChg chg="add del mod">
          <ac:chgData name="Croom, Brandon" userId="61c071b3-5620-40e0-b15a-e0617963535f" providerId="ADAL" clId="{61F809EF-6EA2-49B5-ABB7-9B4DAE8F8CE7}" dt="2020-11-22T15:52:22.779" v="10035"/>
          <ac:picMkLst>
            <pc:docMk/>
            <pc:sldMk cId="3106532463" sldId="293"/>
            <ac:picMk id="7" creationId="{9A3EB2BC-CAD6-4A04-99D6-C6456312B2E3}"/>
          </ac:picMkLst>
        </pc:picChg>
        <pc:picChg chg="add del mod">
          <ac:chgData name="Croom, Brandon" userId="61c071b3-5620-40e0-b15a-e0617963535f" providerId="ADAL" clId="{61F809EF-6EA2-49B5-ABB7-9B4DAE8F8CE7}" dt="2020-11-22T16:01:26.145" v="10082"/>
          <ac:picMkLst>
            <pc:docMk/>
            <pc:sldMk cId="3106532463" sldId="293"/>
            <ac:picMk id="8" creationId="{2C183966-0237-49D0-88DF-D9EECB640BFF}"/>
          </ac:picMkLst>
        </pc:picChg>
        <pc:picChg chg="add del mod">
          <ac:chgData name="Croom, Brandon" userId="61c071b3-5620-40e0-b15a-e0617963535f" providerId="ADAL" clId="{61F809EF-6EA2-49B5-ABB7-9B4DAE8F8CE7}" dt="2020-11-22T16:38:18.757" v="10148"/>
          <ac:picMkLst>
            <pc:docMk/>
            <pc:sldMk cId="3106532463" sldId="293"/>
            <ac:picMk id="10" creationId="{EA0B615F-15F5-457A-8395-C6A478DB5796}"/>
          </ac:picMkLst>
        </pc:picChg>
        <pc:picChg chg="add del mod">
          <ac:chgData name="Croom, Brandon" userId="61c071b3-5620-40e0-b15a-e0617963535f" providerId="ADAL" clId="{61F809EF-6EA2-49B5-ABB7-9B4DAE8F8CE7}" dt="2020-11-22T16:38:33.872" v="10150"/>
          <ac:picMkLst>
            <pc:docMk/>
            <pc:sldMk cId="3106532463" sldId="293"/>
            <ac:picMk id="11" creationId="{6D2D933E-1949-4B69-B161-475D95B265AC}"/>
          </ac:picMkLst>
        </pc:picChg>
        <pc:picChg chg="add mod">
          <ac:chgData name="Croom, Brandon" userId="61c071b3-5620-40e0-b15a-e0617963535f" providerId="ADAL" clId="{61F809EF-6EA2-49B5-ABB7-9B4DAE8F8CE7}" dt="2020-11-22T16:38:52.316" v="10151"/>
          <ac:picMkLst>
            <pc:docMk/>
            <pc:sldMk cId="3106532463" sldId="293"/>
            <ac:picMk id="12" creationId="{81A94E59-40EC-411C-B7AB-62DA1C081E8D}"/>
          </ac:picMkLst>
        </pc:picChg>
      </pc:sldChg>
      <pc:sldChg chg="addSp delSp modSp add modTransition modAnim modNotesTx">
        <pc:chgData name="Croom, Brandon" userId="61c071b3-5620-40e0-b15a-e0617963535f" providerId="ADAL" clId="{61F809EF-6EA2-49B5-ABB7-9B4DAE8F8CE7}" dt="2020-11-22T16:40:25.027" v="10155"/>
        <pc:sldMkLst>
          <pc:docMk/>
          <pc:sldMk cId="2843251105" sldId="294"/>
        </pc:sldMkLst>
        <pc:spChg chg="mod">
          <ac:chgData name="Croom, Brandon" userId="61c071b3-5620-40e0-b15a-e0617963535f" providerId="ADAL" clId="{61F809EF-6EA2-49B5-ABB7-9B4DAE8F8CE7}" dt="2020-11-21T21:45:38.334" v="3779" actId="20577"/>
          <ac:spMkLst>
            <pc:docMk/>
            <pc:sldMk cId="2843251105" sldId="294"/>
            <ac:spMk id="2" creationId="{B8C66660-FB87-495D-B9B4-A94EA5311199}"/>
          </ac:spMkLst>
        </pc:spChg>
        <pc:picChg chg="add del mod">
          <ac:chgData name="Croom, Brandon" userId="61c071b3-5620-40e0-b15a-e0617963535f" providerId="ADAL" clId="{61F809EF-6EA2-49B5-ABB7-9B4DAE8F8CE7}" dt="2020-11-22T16:03:14.097" v="10086"/>
          <ac:picMkLst>
            <pc:docMk/>
            <pc:sldMk cId="2843251105" sldId="294"/>
            <ac:picMk id="3" creationId="{AA23CDB3-85A0-4CEA-A8BB-007699728BE4}"/>
          </ac:picMkLst>
        </pc:picChg>
        <pc:picChg chg="add del mod">
          <ac:chgData name="Croom, Brandon" userId="61c071b3-5620-40e0-b15a-e0617963535f" providerId="ADAL" clId="{61F809EF-6EA2-49B5-ABB7-9B4DAE8F8CE7}" dt="2020-11-22T02:29:00.787" v="7895" actId="478"/>
          <ac:picMkLst>
            <pc:docMk/>
            <pc:sldMk cId="2843251105" sldId="294"/>
            <ac:picMk id="3" creationId="{C974DE91-6572-4CB5-8F8A-47868EBF5DA0}"/>
          </ac:picMkLst>
        </pc:picChg>
        <pc:picChg chg="add mod">
          <ac:chgData name="Croom, Brandon" userId="61c071b3-5620-40e0-b15a-e0617963535f" providerId="ADAL" clId="{61F809EF-6EA2-49B5-ABB7-9B4DAE8F8CE7}" dt="2020-11-22T02:29:09.732" v="7898" actId="14100"/>
          <ac:picMkLst>
            <pc:docMk/>
            <pc:sldMk cId="2843251105" sldId="294"/>
            <ac:picMk id="5" creationId="{F586AD2E-B314-4791-8794-8BC27E731FB4}"/>
          </ac:picMkLst>
        </pc:picChg>
        <pc:picChg chg="add del mod">
          <ac:chgData name="Croom, Brandon" userId="61c071b3-5620-40e0-b15a-e0617963535f" providerId="ADAL" clId="{61F809EF-6EA2-49B5-ABB7-9B4DAE8F8CE7}" dt="2020-11-22T16:03:50.994" v="10088"/>
          <ac:picMkLst>
            <pc:docMk/>
            <pc:sldMk cId="2843251105" sldId="294"/>
            <ac:picMk id="6" creationId="{FF0084BD-3BE8-4ACD-B7A4-C34EDEC33FE2}"/>
          </ac:picMkLst>
        </pc:picChg>
        <pc:picChg chg="add del mod">
          <ac:chgData name="Croom, Brandon" userId="61c071b3-5620-40e0-b15a-e0617963535f" providerId="ADAL" clId="{61F809EF-6EA2-49B5-ABB7-9B4DAE8F8CE7}" dt="2020-11-22T16:40:03.761" v="10154"/>
          <ac:picMkLst>
            <pc:docMk/>
            <pc:sldMk cId="2843251105" sldId="294"/>
            <ac:picMk id="7" creationId="{681E894E-562E-4B38-B3ED-C2D65214BB9E}"/>
          </ac:picMkLst>
        </pc:picChg>
        <pc:picChg chg="add mod">
          <ac:chgData name="Croom, Brandon" userId="61c071b3-5620-40e0-b15a-e0617963535f" providerId="ADAL" clId="{61F809EF-6EA2-49B5-ABB7-9B4DAE8F8CE7}" dt="2020-11-22T16:40:25.027" v="10155"/>
          <ac:picMkLst>
            <pc:docMk/>
            <pc:sldMk cId="2843251105" sldId="294"/>
            <ac:picMk id="8" creationId="{4EF11157-DAFE-451B-8DFC-6AF8833F68BE}"/>
          </ac:picMkLst>
        </pc:picChg>
      </pc:sldChg>
      <pc:sldChg chg="del modTransition">
        <pc:chgData name="Croom, Brandon" userId="61c071b3-5620-40e0-b15a-e0617963535f" providerId="ADAL" clId="{61F809EF-6EA2-49B5-ABB7-9B4DAE8F8CE7}" dt="2020-11-21T20:56:54.713" v="22" actId="2696"/>
        <pc:sldMkLst>
          <pc:docMk/>
          <pc:sldMk cId="831321954" sldId="295"/>
        </pc:sldMkLst>
      </pc:sldChg>
      <pc:sldChg chg="modSp add del">
        <pc:chgData name="Croom, Brandon" userId="61c071b3-5620-40e0-b15a-e0617963535f" providerId="ADAL" clId="{61F809EF-6EA2-49B5-ABB7-9B4DAE8F8CE7}" dt="2020-11-22T02:55:02.589" v="8461" actId="2696"/>
        <pc:sldMkLst>
          <pc:docMk/>
          <pc:sldMk cId="2092706736" sldId="295"/>
        </pc:sldMkLst>
        <pc:spChg chg="mod">
          <ac:chgData name="Croom, Brandon" userId="61c071b3-5620-40e0-b15a-e0617963535f" providerId="ADAL" clId="{61F809EF-6EA2-49B5-ABB7-9B4DAE8F8CE7}" dt="2020-11-21T21:45:54.734" v="3820" actId="20577"/>
          <ac:spMkLst>
            <pc:docMk/>
            <pc:sldMk cId="2092706736" sldId="295"/>
            <ac:spMk id="2" creationId="{B8C66660-FB87-495D-B9B4-A94EA5311199}"/>
          </ac:spMkLst>
        </pc:spChg>
      </pc:sldChg>
      <pc:sldChg chg="addSp delSp modSp add modNotesTx">
        <pc:chgData name="Croom, Brandon" userId="61c071b3-5620-40e0-b15a-e0617963535f" providerId="ADAL" clId="{61F809EF-6EA2-49B5-ABB7-9B4DAE8F8CE7}" dt="2020-11-22T16:06:06.752" v="10091"/>
        <pc:sldMkLst>
          <pc:docMk/>
          <pc:sldMk cId="204771805" sldId="296"/>
        </pc:sldMkLst>
        <pc:spChg chg="mod">
          <ac:chgData name="Croom, Brandon" userId="61c071b3-5620-40e0-b15a-e0617963535f" providerId="ADAL" clId="{61F809EF-6EA2-49B5-ABB7-9B4DAE8F8CE7}" dt="2020-11-22T03:50:33.780" v="9770" actId="20577"/>
          <ac:spMkLst>
            <pc:docMk/>
            <pc:sldMk cId="204771805" sldId="296"/>
            <ac:spMk id="2" creationId="{B8C66660-FB87-495D-B9B4-A94EA5311199}"/>
          </ac:spMkLst>
        </pc:spChg>
        <pc:spChg chg="add del mod">
          <ac:chgData name="Croom, Brandon" userId="61c071b3-5620-40e0-b15a-e0617963535f" providerId="ADAL" clId="{61F809EF-6EA2-49B5-ABB7-9B4DAE8F8CE7}" dt="2020-11-22T15:54:43.616" v="10066" actId="478"/>
          <ac:spMkLst>
            <pc:docMk/>
            <pc:sldMk cId="204771805" sldId="296"/>
            <ac:spMk id="5" creationId="{9797E40A-27BE-47DB-A890-BDF1F8A68711}"/>
          </ac:spMkLst>
        </pc:spChg>
        <pc:spChg chg="add mod">
          <ac:chgData name="Croom, Brandon" userId="61c071b3-5620-40e0-b15a-e0617963535f" providerId="ADAL" clId="{61F809EF-6EA2-49B5-ABB7-9B4DAE8F8CE7}" dt="2020-11-22T15:55:52.811" v="10077" actId="20577"/>
          <ac:spMkLst>
            <pc:docMk/>
            <pc:sldMk cId="204771805" sldId="296"/>
            <ac:spMk id="6" creationId="{4338AD03-03E7-4504-A68F-60ECA3A6897D}"/>
          </ac:spMkLst>
        </pc:spChg>
        <pc:picChg chg="add mod">
          <ac:chgData name="Croom, Brandon" userId="61c071b3-5620-40e0-b15a-e0617963535f" providerId="ADAL" clId="{61F809EF-6EA2-49B5-ABB7-9B4DAE8F8CE7}" dt="2020-11-22T15:54:35.129" v="10064" actId="1076"/>
          <ac:picMkLst>
            <pc:docMk/>
            <pc:sldMk cId="204771805" sldId="296"/>
            <ac:picMk id="3" creationId="{E3B6686A-37CD-49EA-A40B-5770395D1C81}"/>
          </ac:picMkLst>
        </pc:picChg>
        <pc:picChg chg="add mod">
          <ac:chgData name="Croom, Brandon" userId="61c071b3-5620-40e0-b15a-e0617963535f" providerId="ADAL" clId="{61F809EF-6EA2-49B5-ABB7-9B4DAE8F8CE7}" dt="2020-11-22T16:06:06.752" v="10091"/>
          <ac:picMkLst>
            <pc:docMk/>
            <pc:sldMk cId="204771805" sldId="296"/>
            <ac:picMk id="7" creationId="{C81D5E99-9EE5-4D7C-AD41-F818DF53212E}"/>
          </ac:picMkLst>
        </pc:picChg>
      </pc:sldChg>
      <pc:sldChg chg="modSp add del">
        <pc:chgData name="Croom, Brandon" userId="61c071b3-5620-40e0-b15a-e0617963535f" providerId="ADAL" clId="{61F809EF-6EA2-49B5-ABB7-9B4DAE8F8CE7}" dt="2020-11-21T21:52:07.415" v="5129" actId="2696"/>
        <pc:sldMkLst>
          <pc:docMk/>
          <pc:sldMk cId="1142197995" sldId="297"/>
        </pc:sldMkLst>
        <pc:spChg chg="mod">
          <ac:chgData name="Croom, Brandon" userId="61c071b3-5620-40e0-b15a-e0617963535f" providerId="ADAL" clId="{61F809EF-6EA2-49B5-ABB7-9B4DAE8F8CE7}" dt="2020-11-21T21:46:20.749" v="3860" actId="20577"/>
          <ac:spMkLst>
            <pc:docMk/>
            <pc:sldMk cId="1142197995" sldId="297"/>
            <ac:spMk id="2" creationId="{B8C66660-FB87-495D-B9B4-A94EA5311199}"/>
          </ac:spMkLst>
        </pc:spChg>
      </pc:sldChg>
      <pc:sldChg chg="addSp delSp modSp add ord modTransition modAnim modNotesTx">
        <pc:chgData name="Croom, Brandon" userId="61c071b3-5620-40e0-b15a-e0617963535f" providerId="ADAL" clId="{61F809EF-6EA2-49B5-ABB7-9B4DAE8F8CE7}" dt="2020-11-22T22:22:56.661" v="10242"/>
        <pc:sldMkLst>
          <pc:docMk/>
          <pc:sldMk cId="1294116847" sldId="298"/>
        </pc:sldMkLst>
        <pc:spChg chg="mod">
          <ac:chgData name="Croom, Brandon" userId="61c071b3-5620-40e0-b15a-e0617963535f" providerId="ADAL" clId="{61F809EF-6EA2-49B5-ABB7-9B4DAE8F8CE7}" dt="2020-11-21T21:46:40.988" v="3878" actId="20577"/>
          <ac:spMkLst>
            <pc:docMk/>
            <pc:sldMk cId="1294116847" sldId="298"/>
            <ac:spMk id="2" creationId="{89FF042D-A2E0-4665-BD58-A85519D36F3B}"/>
          </ac:spMkLst>
        </pc:spChg>
        <pc:spChg chg="mod">
          <ac:chgData name="Croom, Brandon" userId="61c071b3-5620-40e0-b15a-e0617963535f" providerId="ADAL" clId="{61F809EF-6EA2-49B5-ABB7-9B4DAE8F8CE7}" dt="2020-11-21T21:48:23.351" v="4101" actId="20577"/>
          <ac:spMkLst>
            <pc:docMk/>
            <pc:sldMk cId="1294116847" sldId="298"/>
            <ac:spMk id="3" creationId="{CBDD7314-B9D2-4B26-BEAB-44353DC9C146}"/>
          </ac:spMkLst>
        </pc:spChg>
        <pc:picChg chg="add del mod">
          <ac:chgData name="Croom, Brandon" userId="61c071b3-5620-40e0-b15a-e0617963535f" providerId="ADAL" clId="{61F809EF-6EA2-49B5-ABB7-9B4DAE8F8CE7}" dt="2020-11-22T16:07:10.265" v="10096"/>
          <ac:picMkLst>
            <pc:docMk/>
            <pc:sldMk cId="1294116847" sldId="298"/>
            <ac:picMk id="5" creationId="{E871916F-9F9C-4C54-8C9B-5DA0DD65C991}"/>
          </ac:picMkLst>
        </pc:picChg>
        <pc:picChg chg="add del mod">
          <ac:chgData name="Croom, Brandon" userId="61c071b3-5620-40e0-b15a-e0617963535f" providerId="ADAL" clId="{61F809EF-6EA2-49B5-ABB7-9B4DAE8F8CE7}" dt="2020-11-22T16:07:36.235" v="10098"/>
          <ac:picMkLst>
            <pc:docMk/>
            <pc:sldMk cId="1294116847" sldId="298"/>
            <ac:picMk id="6" creationId="{9880D685-C5FF-48EA-B1DC-F08C99995E9B}"/>
          </ac:picMkLst>
        </pc:picChg>
        <pc:picChg chg="add del mod">
          <ac:chgData name="Croom, Brandon" userId="61c071b3-5620-40e0-b15a-e0617963535f" providerId="ADAL" clId="{61F809EF-6EA2-49B5-ABB7-9B4DAE8F8CE7}" dt="2020-11-22T16:08:23.570" v="10100"/>
          <ac:picMkLst>
            <pc:docMk/>
            <pc:sldMk cId="1294116847" sldId="298"/>
            <ac:picMk id="7" creationId="{42D3D84D-CE5E-4DD0-819A-F8B822367FCD}"/>
          </ac:picMkLst>
        </pc:picChg>
        <pc:picChg chg="add del mod">
          <ac:chgData name="Croom, Brandon" userId="61c071b3-5620-40e0-b15a-e0617963535f" providerId="ADAL" clId="{61F809EF-6EA2-49B5-ABB7-9B4DAE8F8CE7}" dt="2020-11-22T16:09:11.057" v="10102"/>
          <ac:picMkLst>
            <pc:docMk/>
            <pc:sldMk cId="1294116847" sldId="298"/>
            <ac:picMk id="8" creationId="{0D19F31E-D468-405B-BD7D-FE24B4DF2FC8}"/>
          </ac:picMkLst>
        </pc:picChg>
        <pc:picChg chg="add del mod">
          <ac:chgData name="Croom, Brandon" userId="61c071b3-5620-40e0-b15a-e0617963535f" providerId="ADAL" clId="{61F809EF-6EA2-49B5-ABB7-9B4DAE8F8CE7}" dt="2020-11-22T16:41:11.917" v="10156"/>
          <ac:picMkLst>
            <pc:docMk/>
            <pc:sldMk cId="1294116847" sldId="298"/>
            <ac:picMk id="9" creationId="{9A5170DE-95C5-47E9-B7BA-850EED968DCC}"/>
          </ac:picMkLst>
        </pc:picChg>
        <pc:picChg chg="add del mod">
          <ac:chgData name="Croom, Brandon" userId="61c071b3-5620-40e0-b15a-e0617963535f" providerId="ADAL" clId="{61F809EF-6EA2-49B5-ABB7-9B4DAE8F8CE7}" dt="2020-11-22T16:41:22.346" v="10158"/>
          <ac:picMkLst>
            <pc:docMk/>
            <pc:sldMk cId="1294116847" sldId="298"/>
            <ac:picMk id="10" creationId="{3DBE4C08-F587-445D-B2BC-55C7E50CBD1E}"/>
          </ac:picMkLst>
        </pc:picChg>
        <pc:picChg chg="add del mod">
          <ac:chgData name="Croom, Brandon" userId="61c071b3-5620-40e0-b15a-e0617963535f" providerId="ADAL" clId="{61F809EF-6EA2-49B5-ABB7-9B4DAE8F8CE7}" dt="2020-11-22T16:41:55.937" v="10160"/>
          <ac:picMkLst>
            <pc:docMk/>
            <pc:sldMk cId="1294116847" sldId="298"/>
            <ac:picMk id="11" creationId="{D5A7B467-AB55-49E7-A95D-A7A733617E6D}"/>
          </ac:picMkLst>
        </pc:picChg>
        <pc:picChg chg="add del mod">
          <ac:chgData name="Croom, Brandon" userId="61c071b3-5620-40e0-b15a-e0617963535f" providerId="ADAL" clId="{61F809EF-6EA2-49B5-ABB7-9B4DAE8F8CE7}" dt="2020-11-22T16:42:07.578" v="10162"/>
          <ac:picMkLst>
            <pc:docMk/>
            <pc:sldMk cId="1294116847" sldId="298"/>
            <ac:picMk id="12" creationId="{D17A3C87-2532-4389-B04C-7A0EFF744A40}"/>
          </ac:picMkLst>
        </pc:picChg>
        <pc:picChg chg="add del mod">
          <ac:chgData name="Croom, Brandon" userId="61c071b3-5620-40e0-b15a-e0617963535f" providerId="ADAL" clId="{61F809EF-6EA2-49B5-ABB7-9B4DAE8F8CE7}" dt="2020-11-22T16:46:32.169" v="10168"/>
          <ac:picMkLst>
            <pc:docMk/>
            <pc:sldMk cId="1294116847" sldId="298"/>
            <ac:picMk id="13" creationId="{388C8957-1F9B-45B3-818D-1B74061856D3}"/>
          </ac:picMkLst>
        </pc:picChg>
        <pc:picChg chg="add del mod">
          <ac:chgData name="Croom, Brandon" userId="61c071b3-5620-40e0-b15a-e0617963535f" providerId="ADAL" clId="{61F809EF-6EA2-49B5-ABB7-9B4DAE8F8CE7}" dt="2020-11-22T16:46:47.235" v="10170"/>
          <ac:picMkLst>
            <pc:docMk/>
            <pc:sldMk cId="1294116847" sldId="298"/>
            <ac:picMk id="14" creationId="{88EBF395-83E4-46D7-897D-C98169B10116}"/>
          </ac:picMkLst>
        </pc:picChg>
        <pc:picChg chg="add del mod">
          <ac:chgData name="Croom, Brandon" userId="61c071b3-5620-40e0-b15a-e0617963535f" providerId="ADAL" clId="{61F809EF-6EA2-49B5-ABB7-9B4DAE8F8CE7}" dt="2020-11-22T16:47:17.682" v="10172"/>
          <ac:picMkLst>
            <pc:docMk/>
            <pc:sldMk cId="1294116847" sldId="298"/>
            <ac:picMk id="15" creationId="{FEFB76A1-ECBB-4D57-BDC7-DB6D48E1CDCF}"/>
          </ac:picMkLst>
        </pc:picChg>
        <pc:picChg chg="add del mod">
          <ac:chgData name="Croom, Brandon" userId="61c071b3-5620-40e0-b15a-e0617963535f" providerId="ADAL" clId="{61F809EF-6EA2-49B5-ABB7-9B4DAE8F8CE7}" dt="2020-11-22T16:48:04.311" v="10174"/>
          <ac:picMkLst>
            <pc:docMk/>
            <pc:sldMk cId="1294116847" sldId="298"/>
            <ac:picMk id="16" creationId="{88F4AABE-F9AE-4231-8D69-777D7A3F404B}"/>
          </ac:picMkLst>
        </pc:picChg>
        <pc:picChg chg="add del mod">
          <ac:chgData name="Croom, Brandon" userId="61c071b3-5620-40e0-b15a-e0617963535f" providerId="ADAL" clId="{61F809EF-6EA2-49B5-ABB7-9B4DAE8F8CE7}" dt="2020-11-22T16:48:31.837" v="10176"/>
          <ac:picMkLst>
            <pc:docMk/>
            <pc:sldMk cId="1294116847" sldId="298"/>
            <ac:picMk id="17" creationId="{3C6DA439-6E24-430A-8C59-080FC1040266}"/>
          </ac:picMkLst>
        </pc:picChg>
        <pc:picChg chg="add del mod">
          <ac:chgData name="Croom, Brandon" userId="61c071b3-5620-40e0-b15a-e0617963535f" providerId="ADAL" clId="{61F809EF-6EA2-49B5-ABB7-9B4DAE8F8CE7}" dt="2020-11-22T16:49:00.556" v="10178"/>
          <ac:picMkLst>
            <pc:docMk/>
            <pc:sldMk cId="1294116847" sldId="298"/>
            <ac:picMk id="18" creationId="{187D3F66-DE1C-4C62-852C-EA68730D65A0}"/>
          </ac:picMkLst>
        </pc:picChg>
        <pc:picChg chg="add del mod">
          <ac:chgData name="Croom, Brandon" userId="61c071b3-5620-40e0-b15a-e0617963535f" providerId="ADAL" clId="{61F809EF-6EA2-49B5-ABB7-9B4DAE8F8CE7}" dt="2020-11-22T16:49:27.593" v="10180"/>
          <ac:picMkLst>
            <pc:docMk/>
            <pc:sldMk cId="1294116847" sldId="298"/>
            <ac:picMk id="19" creationId="{59F8C36A-A417-43C7-A6F7-00984387BFE0}"/>
          </ac:picMkLst>
        </pc:picChg>
        <pc:picChg chg="add del mod">
          <ac:chgData name="Croom, Brandon" userId="61c071b3-5620-40e0-b15a-e0617963535f" providerId="ADAL" clId="{61F809EF-6EA2-49B5-ABB7-9B4DAE8F8CE7}" dt="2020-11-22T16:50:26.900" v="10182"/>
          <ac:picMkLst>
            <pc:docMk/>
            <pc:sldMk cId="1294116847" sldId="298"/>
            <ac:picMk id="20" creationId="{B8157007-CBDA-437F-85F9-98A2B8049E84}"/>
          </ac:picMkLst>
        </pc:picChg>
        <pc:picChg chg="add del mod">
          <ac:chgData name="Croom, Brandon" userId="61c071b3-5620-40e0-b15a-e0617963535f" providerId="ADAL" clId="{61F809EF-6EA2-49B5-ABB7-9B4DAE8F8CE7}" dt="2020-11-22T16:51:07.945" v="10184"/>
          <ac:picMkLst>
            <pc:docMk/>
            <pc:sldMk cId="1294116847" sldId="298"/>
            <ac:picMk id="21" creationId="{B7A150BB-9AA7-48FA-8DD6-2145BA41A4E7}"/>
          </ac:picMkLst>
        </pc:picChg>
        <pc:picChg chg="add del mod">
          <ac:chgData name="Croom, Brandon" userId="61c071b3-5620-40e0-b15a-e0617963535f" providerId="ADAL" clId="{61F809EF-6EA2-49B5-ABB7-9B4DAE8F8CE7}" dt="2020-11-22T16:51:19.258" v="10186"/>
          <ac:picMkLst>
            <pc:docMk/>
            <pc:sldMk cId="1294116847" sldId="298"/>
            <ac:picMk id="22" creationId="{D021690B-9C38-46EE-A253-8B369D55DB59}"/>
          </ac:picMkLst>
        </pc:picChg>
        <pc:picChg chg="add del mod">
          <ac:chgData name="Croom, Brandon" userId="61c071b3-5620-40e0-b15a-e0617963535f" providerId="ADAL" clId="{61F809EF-6EA2-49B5-ABB7-9B4DAE8F8CE7}" dt="2020-11-22T16:51:33.406" v="10188"/>
          <ac:picMkLst>
            <pc:docMk/>
            <pc:sldMk cId="1294116847" sldId="298"/>
            <ac:picMk id="23" creationId="{23283F2D-293A-4FCA-8E67-D0F3EA2B134E}"/>
          </ac:picMkLst>
        </pc:picChg>
        <pc:picChg chg="add del mod">
          <ac:chgData name="Croom, Brandon" userId="61c071b3-5620-40e0-b15a-e0617963535f" providerId="ADAL" clId="{61F809EF-6EA2-49B5-ABB7-9B4DAE8F8CE7}" dt="2020-11-22T16:51:55.679" v="10190"/>
          <ac:picMkLst>
            <pc:docMk/>
            <pc:sldMk cId="1294116847" sldId="298"/>
            <ac:picMk id="24" creationId="{880D3762-8847-4F65-BA97-E8CC067F674E}"/>
          </ac:picMkLst>
        </pc:picChg>
        <pc:picChg chg="add del mod">
          <ac:chgData name="Croom, Brandon" userId="61c071b3-5620-40e0-b15a-e0617963535f" providerId="ADAL" clId="{61F809EF-6EA2-49B5-ABB7-9B4DAE8F8CE7}" dt="2020-11-22T16:52:06.753" v="10192"/>
          <ac:picMkLst>
            <pc:docMk/>
            <pc:sldMk cId="1294116847" sldId="298"/>
            <ac:picMk id="25" creationId="{FBC23261-ED2C-4DAC-8A68-C691ED19A842}"/>
          </ac:picMkLst>
        </pc:picChg>
        <pc:picChg chg="add del mod">
          <ac:chgData name="Croom, Brandon" userId="61c071b3-5620-40e0-b15a-e0617963535f" providerId="ADAL" clId="{61F809EF-6EA2-49B5-ABB7-9B4DAE8F8CE7}" dt="2020-11-22T21:27:07.986" v="10194"/>
          <ac:picMkLst>
            <pc:docMk/>
            <pc:sldMk cId="1294116847" sldId="298"/>
            <ac:picMk id="26" creationId="{318CB85F-26BB-46A0-9E8D-0C70CE3218FE}"/>
          </ac:picMkLst>
        </pc:picChg>
        <pc:picChg chg="add del mod">
          <ac:chgData name="Croom, Brandon" userId="61c071b3-5620-40e0-b15a-e0617963535f" providerId="ADAL" clId="{61F809EF-6EA2-49B5-ABB7-9B4DAE8F8CE7}" dt="2020-11-22T21:27:52.490" v="10196"/>
          <ac:picMkLst>
            <pc:docMk/>
            <pc:sldMk cId="1294116847" sldId="298"/>
            <ac:picMk id="27" creationId="{1F8DA948-41D5-46F2-8BA0-7859C555C212}"/>
          </ac:picMkLst>
        </pc:picChg>
        <pc:picChg chg="add del mod">
          <ac:chgData name="Croom, Brandon" userId="61c071b3-5620-40e0-b15a-e0617963535f" providerId="ADAL" clId="{61F809EF-6EA2-49B5-ABB7-9B4DAE8F8CE7}" dt="2020-11-22T21:28:19.389" v="10198"/>
          <ac:picMkLst>
            <pc:docMk/>
            <pc:sldMk cId="1294116847" sldId="298"/>
            <ac:picMk id="28" creationId="{A32682DC-D03C-4D4F-B2A2-9928A7DDECC9}"/>
          </ac:picMkLst>
        </pc:picChg>
        <pc:picChg chg="add del mod">
          <ac:chgData name="Croom, Brandon" userId="61c071b3-5620-40e0-b15a-e0617963535f" providerId="ADAL" clId="{61F809EF-6EA2-49B5-ABB7-9B4DAE8F8CE7}" dt="2020-11-22T21:28:32.900" v="10200"/>
          <ac:picMkLst>
            <pc:docMk/>
            <pc:sldMk cId="1294116847" sldId="298"/>
            <ac:picMk id="29" creationId="{D4E0B2DE-F5EE-4168-AAAE-1FD49040AC30}"/>
          </ac:picMkLst>
        </pc:picChg>
        <pc:picChg chg="add del mod">
          <ac:chgData name="Croom, Brandon" userId="61c071b3-5620-40e0-b15a-e0617963535f" providerId="ADAL" clId="{61F809EF-6EA2-49B5-ABB7-9B4DAE8F8CE7}" dt="2020-11-22T21:28:44.440" v="10202"/>
          <ac:picMkLst>
            <pc:docMk/>
            <pc:sldMk cId="1294116847" sldId="298"/>
            <ac:picMk id="30" creationId="{8A5739FA-201D-487D-A475-E2063D59C543}"/>
          </ac:picMkLst>
        </pc:picChg>
        <pc:picChg chg="add del mod">
          <ac:chgData name="Croom, Brandon" userId="61c071b3-5620-40e0-b15a-e0617963535f" providerId="ADAL" clId="{61F809EF-6EA2-49B5-ABB7-9B4DAE8F8CE7}" dt="2020-11-22T22:05:35.798" v="10215"/>
          <ac:picMkLst>
            <pc:docMk/>
            <pc:sldMk cId="1294116847" sldId="298"/>
            <ac:picMk id="31" creationId="{75AE30C7-A520-473C-99AB-9764E74FAB6D}"/>
          </ac:picMkLst>
        </pc:picChg>
        <pc:picChg chg="add del mod">
          <ac:chgData name="Croom, Brandon" userId="61c071b3-5620-40e0-b15a-e0617963535f" providerId="ADAL" clId="{61F809EF-6EA2-49B5-ABB7-9B4DAE8F8CE7}" dt="2020-11-22T22:06:18.504" v="10217"/>
          <ac:picMkLst>
            <pc:docMk/>
            <pc:sldMk cId="1294116847" sldId="298"/>
            <ac:picMk id="32" creationId="{0E24DBEC-C275-49A7-9B01-5EC97CE64C13}"/>
          </ac:picMkLst>
        </pc:picChg>
        <pc:picChg chg="add del mod">
          <ac:chgData name="Croom, Brandon" userId="61c071b3-5620-40e0-b15a-e0617963535f" providerId="ADAL" clId="{61F809EF-6EA2-49B5-ABB7-9B4DAE8F8CE7}" dt="2020-11-22T22:13:56.322" v="10219"/>
          <ac:picMkLst>
            <pc:docMk/>
            <pc:sldMk cId="1294116847" sldId="298"/>
            <ac:picMk id="33" creationId="{225794F3-82E5-46D7-A85A-5E28947327B4}"/>
          </ac:picMkLst>
        </pc:picChg>
        <pc:picChg chg="add del mod">
          <ac:chgData name="Croom, Brandon" userId="61c071b3-5620-40e0-b15a-e0617963535f" providerId="ADAL" clId="{61F809EF-6EA2-49B5-ABB7-9B4DAE8F8CE7}" dt="2020-11-22T22:14:19.356" v="10221"/>
          <ac:picMkLst>
            <pc:docMk/>
            <pc:sldMk cId="1294116847" sldId="298"/>
            <ac:picMk id="34" creationId="{6E0F1F0F-133F-4209-B2A4-14F048E9BD9E}"/>
          </ac:picMkLst>
        </pc:picChg>
        <pc:picChg chg="add del mod">
          <ac:chgData name="Croom, Brandon" userId="61c071b3-5620-40e0-b15a-e0617963535f" providerId="ADAL" clId="{61F809EF-6EA2-49B5-ABB7-9B4DAE8F8CE7}" dt="2020-11-22T22:14:42.343" v="10223"/>
          <ac:picMkLst>
            <pc:docMk/>
            <pc:sldMk cId="1294116847" sldId="298"/>
            <ac:picMk id="35" creationId="{133A5296-05F7-409E-A148-1C8436958F5A}"/>
          </ac:picMkLst>
        </pc:picChg>
        <pc:picChg chg="add del mod">
          <ac:chgData name="Croom, Brandon" userId="61c071b3-5620-40e0-b15a-e0617963535f" providerId="ADAL" clId="{61F809EF-6EA2-49B5-ABB7-9B4DAE8F8CE7}" dt="2020-11-22T22:15:23.560" v="10225"/>
          <ac:picMkLst>
            <pc:docMk/>
            <pc:sldMk cId="1294116847" sldId="298"/>
            <ac:picMk id="36" creationId="{0876DE55-B560-4CAB-9E62-18B991E9676F}"/>
          </ac:picMkLst>
        </pc:picChg>
        <pc:picChg chg="add del mod">
          <ac:chgData name="Croom, Brandon" userId="61c071b3-5620-40e0-b15a-e0617963535f" providerId="ADAL" clId="{61F809EF-6EA2-49B5-ABB7-9B4DAE8F8CE7}" dt="2020-11-22T22:15:34.481" v="10227"/>
          <ac:picMkLst>
            <pc:docMk/>
            <pc:sldMk cId="1294116847" sldId="298"/>
            <ac:picMk id="37" creationId="{93C12004-138D-42A4-92B1-E02131CE9785}"/>
          </ac:picMkLst>
        </pc:picChg>
        <pc:picChg chg="add del mod">
          <ac:chgData name="Croom, Brandon" userId="61c071b3-5620-40e0-b15a-e0617963535f" providerId="ADAL" clId="{61F809EF-6EA2-49B5-ABB7-9B4DAE8F8CE7}" dt="2020-11-22T22:20:16.451" v="10229"/>
          <ac:picMkLst>
            <pc:docMk/>
            <pc:sldMk cId="1294116847" sldId="298"/>
            <ac:picMk id="38" creationId="{D1DDC4F2-194D-4C13-956D-FCC69073AAC0}"/>
          </ac:picMkLst>
        </pc:picChg>
        <pc:picChg chg="add del mod">
          <ac:chgData name="Croom, Brandon" userId="61c071b3-5620-40e0-b15a-e0617963535f" providerId="ADAL" clId="{61F809EF-6EA2-49B5-ABB7-9B4DAE8F8CE7}" dt="2020-11-22T22:20:37.209" v="10231"/>
          <ac:picMkLst>
            <pc:docMk/>
            <pc:sldMk cId="1294116847" sldId="298"/>
            <ac:picMk id="39" creationId="{417D6CA4-2583-4252-845A-52D19CC1EEC5}"/>
          </ac:picMkLst>
        </pc:picChg>
        <pc:picChg chg="add del mod">
          <ac:chgData name="Croom, Brandon" userId="61c071b3-5620-40e0-b15a-e0617963535f" providerId="ADAL" clId="{61F809EF-6EA2-49B5-ABB7-9B4DAE8F8CE7}" dt="2020-11-22T22:21:22.012" v="10233"/>
          <ac:picMkLst>
            <pc:docMk/>
            <pc:sldMk cId="1294116847" sldId="298"/>
            <ac:picMk id="40" creationId="{29D50B64-669D-40A8-880E-0BFB73CAC309}"/>
          </ac:picMkLst>
        </pc:picChg>
        <pc:picChg chg="add del mod">
          <ac:chgData name="Croom, Brandon" userId="61c071b3-5620-40e0-b15a-e0617963535f" providerId="ADAL" clId="{61F809EF-6EA2-49B5-ABB7-9B4DAE8F8CE7}" dt="2020-11-22T22:21:48.638" v="10235"/>
          <ac:picMkLst>
            <pc:docMk/>
            <pc:sldMk cId="1294116847" sldId="298"/>
            <ac:picMk id="41" creationId="{CA566167-86BA-49E5-840A-AB2BF64CE808}"/>
          </ac:picMkLst>
        </pc:picChg>
        <pc:picChg chg="add del mod">
          <ac:chgData name="Croom, Brandon" userId="61c071b3-5620-40e0-b15a-e0617963535f" providerId="ADAL" clId="{61F809EF-6EA2-49B5-ABB7-9B4DAE8F8CE7}" dt="2020-11-22T22:22:10.246" v="10237"/>
          <ac:picMkLst>
            <pc:docMk/>
            <pc:sldMk cId="1294116847" sldId="298"/>
            <ac:picMk id="42" creationId="{345C5DB5-BE21-404C-AA1B-EA04DF4B6BB8}"/>
          </ac:picMkLst>
        </pc:picChg>
        <pc:picChg chg="add del mod">
          <ac:chgData name="Croom, Brandon" userId="61c071b3-5620-40e0-b15a-e0617963535f" providerId="ADAL" clId="{61F809EF-6EA2-49B5-ABB7-9B4DAE8F8CE7}" dt="2020-11-22T22:22:29.160" v="10239"/>
          <ac:picMkLst>
            <pc:docMk/>
            <pc:sldMk cId="1294116847" sldId="298"/>
            <ac:picMk id="43" creationId="{ECD1A10F-25F1-464B-9DD6-545CD11FC0C6}"/>
          </ac:picMkLst>
        </pc:picChg>
        <pc:picChg chg="add del mod">
          <ac:chgData name="Croom, Brandon" userId="61c071b3-5620-40e0-b15a-e0617963535f" providerId="ADAL" clId="{61F809EF-6EA2-49B5-ABB7-9B4DAE8F8CE7}" dt="2020-11-22T22:22:38.250" v="10241"/>
          <ac:picMkLst>
            <pc:docMk/>
            <pc:sldMk cId="1294116847" sldId="298"/>
            <ac:picMk id="44" creationId="{6DAD3C35-640B-4723-9C3A-AA88C614F708}"/>
          </ac:picMkLst>
        </pc:picChg>
        <pc:picChg chg="add mod">
          <ac:chgData name="Croom, Brandon" userId="61c071b3-5620-40e0-b15a-e0617963535f" providerId="ADAL" clId="{61F809EF-6EA2-49B5-ABB7-9B4DAE8F8CE7}" dt="2020-11-22T22:22:56.661" v="10242"/>
          <ac:picMkLst>
            <pc:docMk/>
            <pc:sldMk cId="1294116847" sldId="298"/>
            <ac:picMk id="45" creationId="{43D0C569-DD3D-43E8-8602-7E9BB9D3E767}"/>
          </ac:picMkLst>
        </pc:picChg>
      </pc:sldChg>
      <pc:sldChg chg="addSp delSp modSp add modTransition modAnim modNotesTx">
        <pc:chgData name="Croom, Brandon" userId="61c071b3-5620-40e0-b15a-e0617963535f" providerId="ADAL" clId="{61F809EF-6EA2-49B5-ABB7-9B4DAE8F8CE7}" dt="2020-11-22T16:39:30.536" v="10153"/>
        <pc:sldMkLst>
          <pc:docMk/>
          <pc:sldMk cId="615092827" sldId="299"/>
        </pc:sldMkLst>
        <pc:spChg chg="mod">
          <ac:chgData name="Croom, Brandon" userId="61c071b3-5620-40e0-b15a-e0617963535f" providerId="ADAL" clId="{61F809EF-6EA2-49B5-ABB7-9B4DAE8F8CE7}" dt="2020-11-21T23:22:43.679" v="7892" actId="20577"/>
          <ac:spMkLst>
            <pc:docMk/>
            <pc:sldMk cId="615092827" sldId="299"/>
            <ac:spMk id="2" creationId="{B8C66660-FB87-495D-B9B4-A94EA5311199}"/>
          </ac:spMkLst>
        </pc:spChg>
        <pc:spChg chg="add mod">
          <ac:chgData name="Croom, Brandon" userId="61c071b3-5620-40e0-b15a-e0617963535f" providerId="ADAL" clId="{61F809EF-6EA2-49B5-ABB7-9B4DAE8F8CE7}" dt="2020-11-22T15:56:00.586" v="10079" actId="20577"/>
          <ac:spMkLst>
            <pc:docMk/>
            <pc:sldMk cId="615092827" sldId="299"/>
            <ac:spMk id="5" creationId="{8F07DE54-16E0-4B26-881F-E9E63AB4E904}"/>
          </ac:spMkLst>
        </pc:spChg>
        <pc:picChg chg="add mod">
          <ac:chgData name="Croom, Brandon" userId="61c071b3-5620-40e0-b15a-e0617963535f" providerId="ADAL" clId="{61F809EF-6EA2-49B5-ABB7-9B4DAE8F8CE7}" dt="2020-11-22T03:42:02.339" v="9723" actId="14100"/>
          <ac:picMkLst>
            <pc:docMk/>
            <pc:sldMk cId="615092827" sldId="299"/>
            <ac:picMk id="3" creationId="{24F5985F-14CD-4175-8A14-C1971C6FC1C9}"/>
          </ac:picMkLst>
        </pc:picChg>
        <pc:picChg chg="add del mod">
          <ac:chgData name="Croom, Brandon" userId="61c071b3-5620-40e0-b15a-e0617963535f" providerId="ADAL" clId="{61F809EF-6EA2-49B5-ABB7-9B4DAE8F8CE7}" dt="2020-11-22T16:39:05.903" v="10152"/>
          <ac:picMkLst>
            <pc:docMk/>
            <pc:sldMk cId="615092827" sldId="299"/>
            <ac:picMk id="6" creationId="{925C25B9-5170-4849-B5F5-28D119937C25}"/>
          </ac:picMkLst>
        </pc:picChg>
        <pc:picChg chg="add mod">
          <ac:chgData name="Croom, Brandon" userId="61c071b3-5620-40e0-b15a-e0617963535f" providerId="ADAL" clId="{61F809EF-6EA2-49B5-ABB7-9B4DAE8F8CE7}" dt="2020-11-22T16:39:30.536" v="10153"/>
          <ac:picMkLst>
            <pc:docMk/>
            <pc:sldMk cId="615092827" sldId="299"/>
            <ac:picMk id="7" creationId="{ED7A4ECC-F1CD-4A16-8D1C-C2A6113ABDCE}"/>
          </ac:picMkLst>
        </pc:picChg>
      </pc:sldChg>
      <pc:sldChg chg="addSp delSp modSp add ord modTransition modAnim modNotesTx">
        <pc:chgData name="Croom, Brandon" userId="61c071b3-5620-40e0-b15a-e0617963535f" providerId="ADAL" clId="{61F809EF-6EA2-49B5-ABB7-9B4DAE8F8CE7}" dt="2020-11-22T22:05:10.871" v="10214"/>
        <pc:sldMkLst>
          <pc:docMk/>
          <pc:sldMk cId="2232117778" sldId="300"/>
        </pc:sldMkLst>
        <pc:spChg chg="mod">
          <ac:chgData name="Croom, Brandon" userId="61c071b3-5620-40e0-b15a-e0617963535f" providerId="ADAL" clId="{61F809EF-6EA2-49B5-ABB7-9B4DAE8F8CE7}" dt="2020-11-22T02:55:11.674" v="8485" actId="20577"/>
          <ac:spMkLst>
            <pc:docMk/>
            <pc:sldMk cId="2232117778" sldId="300"/>
            <ac:spMk id="2" creationId="{B8C66660-FB87-495D-B9B4-A94EA5311199}"/>
          </ac:spMkLst>
        </pc:spChg>
        <pc:spChg chg="mod">
          <ac:chgData name="Croom, Brandon" userId="61c071b3-5620-40e0-b15a-e0617963535f" providerId="ADAL" clId="{61F809EF-6EA2-49B5-ABB7-9B4DAE8F8CE7}" dt="2020-11-22T22:01:42.244" v="10209" actId="20577"/>
          <ac:spMkLst>
            <pc:docMk/>
            <pc:sldMk cId="2232117778" sldId="300"/>
            <ac:spMk id="3" creationId="{85892561-D510-4799-9146-54BC506293D6}"/>
          </ac:spMkLst>
        </pc:spChg>
        <pc:spChg chg="mod">
          <ac:chgData name="Croom, Brandon" userId="61c071b3-5620-40e0-b15a-e0617963535f" providerId="ADAL" clId="{61F809EF-6EA2-49B5-ABB7-9B4DAE8F8CE7}" dt="2020-11-22T03:45:21.901" v="9764" actId="20577"/>
          <ac:spMkLst>
            <pc:docMk/>
            <pc:sldMk cId="2232117778" sldId="300"/>
            <ac:spMk id="6" creationId="{28CC6188-C825-44E2-98EC-F1E439339CC8}"/>
          </ac:spMkLst>
        </pc:spChg>
        <pc:spChg chg="mod">
          <ac:chgData name="Croom, Brandon" userId="61c071b3-5620-40e0-b15a-e0617963535f" providerId="ADAL" clId="{61F809EF-6EA2-49B5-ABB7-9B4DAE8F8CE7}" dt="2020-11-22T22:01:32.486" v="10206" actId="20577"/>
          <ac:spMkLst>
            <pc:docMk/>
            <pc:sldMk cId="2232117778" sldId="300"/>
            <ac:spMk id="7" creationId="{A44D85F4-08A7-4DC1-875E-C591A9332A68}"/>
          </ac:spMkLst>
        </pc:spChg>
        <pc:picChg chg="add del mod">
          <ac:chgData name="Croom, Brandon" userId="61c071b3-5620-40e0-b15a-e0617963535f" providerId="ADAL" clId="{61F809EF-6EA2-49B5-ABB7-9B4DAE8F8CE7}" dt="2020-11-22T16:15:53.253" v="10115"/>
          <ac:picMkLst>
            <pc:docMk/>
            <pc:sldMk cId="2232117778" sldId="300"/>
            <ac:picMk id="5" creationId="{893E1E7A-1F9A-483E-8FB2-0BF2B49424FE}"/>
          </ac:picMkLst>
        </pc:picChg>
        <pc:picChg chg="add del mod">
          <ac:chgData name="Croom, Brandon" userId="61c071b3-5620-40e0-b15a-e0617963535f" providerId="ADAL" clId="{61F809EF-6EA2-49B5-ABB7-9B4DAE8F8CE7}" dt="2020-11-22T16:34:13.953" v="10133"/>
          <ac:picMkLst>
            <pc:docMk/>
            <pc:sldMk cId="2232117778" sldId="300"/>
            <ac:picMk id="8" creationId="{F32D4285-92D5-4D3F-9D0B-779F474EBA19}"/>
          </ac:picMkLst>
        </pc:picChg>
        <pc:picChg chg="add del mod">
          <ac:chgData name="Croom, Brandon" userId="61c071b3-5620-40e0-b15a-e0617963535f" providerId="ADAL" clId="{61F809EF-6EA2-49B5-ABB7-9B4DAE8F8CE7}" dt="2020-11-22T16:34:35.009" v="10135"/>
          <ac:picMkLst>
            <pc:docMk/>
            <pc:sldMk cId="2232117778" sldId="300"/>
            <ac:picMk id="9" creationId="{9D2A8632-35D5-4D14-9BC3-FD54D88F9539}"/>
          </ac:picMkLst>
        </pc:picChg>
        <pc:picChg chg="add del mod">
          <ac:chgData name="Croom, Brandon" userId="61c071b3-5620-40e0-b15a-e0617963535f" providerId="ADAL" clId="{61F809EF-6EA2-49B5-ABB7-9B4DAE8F8CE7}" dt="2020-11-22T16:34:56.865" v="10137"/>
          <ac:picMkLst>
            <pc:docMk/>
            <pc:sldMk cId="2232117778" sldId="300"/>
            <ac:picMk id="10" creationId="{1E18B9A1-8578-4FAB-A52E-BE8252364BCB}"/>
          </ac:picMkLst>
        </pc:picChg>
        <pc:picChg chg="add del mod">
          <ac:chgData name="Croom, Brandon" userId="61c071b3-5620-40e0-b15a-e0617963535f" providerId="ADAL" clId="{61F809EF-6EA2-49B5-ABB7-9B4DAE8F8CE7}" dt="2020-11-22T16:35:00.118" v="10138"/>
          <ac:picMkLst>
            <pc:docMk/>
            <pc:sldMk cId="2232117778" sldId="300"/>
            <ac:picMk id="11" creationId="{AB4DFB64-5CFC-4948-B1B4-B1052DE8FB58}"/>
          </ac:picMkLst>
        </pc:picChg>
        <pc:picChg chg="add del mod">
          <ac:chgData name="Croom, Brandon" userId="61c071b3-5620-40e0-b15a-e0617963535f" providerId="ADAL" clId="{61F809EF-6EA2-49B5-ABB7-9B4DAE8F8CE7}" dt="2020-11-22T22:04:34.857" v="10213"/>
          <ac:picMkLst>
            <pc:docMk/>
            <pc:sldMk cId="2232117778" sldId="300"/>
            <ac:picMk id="12" creationId="{AE376A39-D536-46B1-A760-01687DEBB84B}"/>
          </ac:picMkLst>
        </pc:picChg>
        <pc:picChg chg="add mod">
          <ac:chgData name="Croom, Brandon" userId="61c071b3-5620-40e0-b15a-e0617963535f" providerId="ADAL" clId="{61F809EF-6EA2-49B5-ABB7-9B4DAE8F8CE7}" dt="2020-11-22T22:05:10.871" v="10214"/>
          <ac:picMkLst>
            <pc:docMk/>
            <pc:sldMk cId="2232117778" sldId="300"/>
            <ac:picMk id="13" creationId="{C57F0913-0792-48F5-AD8B-CE3996FD26B5}"/>
          </ac:picMkLst>
        </pc:picChg>
      </pc:sldChg>
      <pc:sldChg chg="addSp delSp modSp add modTransition modAnim modNotesTx">
        <pc:chgData name="Croom, Brandon" userId="61c071b3-5620-40e0-b15a-e0617963535f" providerId="ADAL" clId="{61F809EF-6EA2-49B5-ABB7-9B4DAE8F8CE7}" dt="2020-11-22T16:06:53.523" v="10094"/>
        <pc:sldMkLst>
          <pc:docMk/>
          <pc:sldMk cId="1933863652" sldId="301"/>
        </pc:sldMkLst>
        <pc:spChg chg="mod">
          <ac:chgData name="Croom, Brandon" userId="61c071b3-5620-40e0-b15a-e0617963535f" providerId="ADAL" clId="{61F809EF-6EA2-49B5-ABB7-9B4DAE8F8CE7}" dt="2020-11-22T03:52:28.061" v="9803" actId="20577"/>
          <ac:spMkLst>
            <pc:docMk/>
            <pc:sldMk cId="1933863652" sldId="301"/>
            <ac:spMk id="2" creationId="{B8C66660-FB87-495D-B9B4-A94EA5311199}"/>
          </ac:spMkLst>
        </pc:spChg>
        <pc:spChg chg="add mod">
          <ac:chgData name="Croom, Brandon" userId="61c071b3-5620-40e0-b15a-e0617963535f" providerId="ADAL" clId="{61F809EF-6EA2-49B5-ABB7-9B4DAE8F8CE7}" dt="2020-11-22T15:55:44.409" v="10075" actId="20577"/>
          <ac:spMkLst>
            <pc:docMk/>
            <pc:sldMk cId="1933863652" sldId="301"/>
            <ac:spMk id="6" creationId="{4A42D82A-3820-4D1D-9E97-EB9691B35EB7}"/>
          </ac:spMkLst>
        </pc:spChg>
        <pc:picChg chg="del">
          <ac:chgData name="Croom, Brandon" userId="61c071b3-5620-40e0-b15a-e0617963535f" providerId="ADAL" clId="{61F809EF-6EA2-49B5-ABB7-9B4DAE8F8CE7}" dt="2020-11-22T03:53:20.684" v="9804" actId="478"/>
          <ac:picMkLst>
            <pc:docMk/>
            <pc:sldMk cId="1933863652" sldId="301"/>
            <ac:picMk id="3" creationId="{E3B6686A-37CD-49EA-A40B-5770395D1C81}"/>
          </ac:picMkLst>
        </pc:picChg>
        <pc:picChg chg="add mod">
          <ac:chgData name="Croom, Brandon" userId="61c071b3-5620-40e0-b15a-e0617963535f" providerId="ADAL" clId="{61F809EF-6EA2-49B5-ABB7-9B4DAE8F8CE7}" dt="2020-11-22T15:55:28.951" v="10071" actId="14100"/>
          <ac:picMkLst>
            <pc:docMk/>
            <pc:sldMk cId="1933863652" sldId="301"/>
            <ac:picMk id="5" creationId="{03959DBE-6C6C-4F51-89B1-FF1F28AAA116}"/>
          </ac:picMkLst>
        </pc:picChg>
        <pc:picChg chg="add del mod">
          <ac:chgData name="Croom, Brandon" userId="61c071b3-5620-40e0-b15a-e0617963535f" providerId="ADAL" clId="{61F809EF-6EA2-49B5-ABB7-9B4DAE8F8CE7}" dt="2020-11-22T16:06:33.673" v="10093"/>
          <ac:picMkLst>
            <pc:docMk/>
            <pc:sldMk cId="1933863652" sldId="301"/>
            <ac:picMk id="7" creationId="{D6D17C73-031F-4915-8B2D-152E913EE8E2}"/>
          </ac:picMkLst>
        </pc:picChg>
        <pc:picChg chg="add mod">
          <ac:chgData name="Croom, Brandon" userId="61c071b3-5620-40e0-b15a-e0617963535f" providerId="ADAL" clId="{61F809EF-6EA2-49B5-ABB7-9B4DAE8F8CE7}" dt="2020-11-22T16:06:53.523" v="10094"/>
          <ac:picMkLst>
            <pc:docMk/>
            <pc:sldMk cId="1933863652" sldId="301"/>
            <ac:picMk id="8" creationId="{F6F491EE-2EED-49C1-BBEA-ED94252ECAA3}"/>
          </ac:picMkLst>
        </pc:picChg>
      </pc:sldChg>
      <pc:sldChg chg="del modTransition">
        <pc:chgData name="Croom, Brandon" userId="61c071b3-5620-40e0-b15a-e0617963535f" providerId="ADAL" clId="{61F809EF-6EA2-49B5-ABB7-9B4DAE8F8CE7}" dt="2020-11-21T20:56:58.015" v="26" actId="2696"/>
        <pc:sldMkLst>
          <pc:docMk/>
          <pc:sldMk cId="2510364333" sldId="302"/>
        </pc:sldMkLst>
      </pc:sldChg>
      <pc:sldChg chg="del modTransition">
        <pc:chgData name="Croom, Brandon" userId="61c071b3-5620-40e0-b15a-e0617963535f" providerId="ADAL" clId="{61F809EF-6EA2-49B5-ABB7-9B4DAE8F8CE7}" dt="2020-11-21T20:56:39.706" v="10" actId="2696"/>
        <pc:sldMkLst>
          <pc:docMk/>
          <pc:sldMk cId="2353104050" sldId="303"/>
        </pc:sldMkLst>
      </pc:sldChg>
      <pc:sldChg chg="del modTransition">
        <pc:chgData name="Croom, Brandon" userId="61c071b3-5620-40e0-b15a-e0617963535f" providerId="ADAL" clId="{61F809EF-6EA2-49B5-ABB7-9B4DAE8F8CE7}" dt="2020-11-21T20:56:41.682" v="13" actId="2696"/>
        <pc:sldMkLst>
          <pc:docMk/>
          <pc:sldMk cId="2329138835" sldId="305"/>
        </pc:sldMkLst>
      </pc:sldChg>
      <pc:sldChg chg="del modTransition">
        <pc:chgData name="Croom, Brandon" userId="61c071b3-5620-40e0-b15a-e0617963535f" providerId="ADAL" clId="{61F809EF-6EA2-49B5-ABB7-9B4DAE8F8CE7}" dt="2020-11-21T20:56:42.893" v="15" actId="2696"/>
        <pc:sldMkLst>
          <pc:docMk/>
          <pc:sldMk cId="1777981662" sldId="306"/>
        </pc:sldMkLst>
      </pc:sldChg>
      <pc:sldChg chg="del modTransition">
        <pc:chgData name="Croom, Brandon" userId="61c071b3-5620-40e0-b15a-e0617963535f" providerId="ADAL" clId="{61F809EF-6EA2-49B5-ABB7-9B4DAE8F8CE7}" dt="2020-11-21T20:56:44.205" v="17" actId="2696"/>
        <pc:sldMkLst>
          <pc:docMk/>
          <pc:sldMk cId="1649796720" sldId="307"/>
        </pc:sldMkLst>
      </pc:sldChg>
      <pc:sldChg chg="del modTransition">
        <pc:chgData name="Croom, Brandon" userId="61c071b3-5620-40e0-b15a-e0617963535f" providerId="ADAL" clId="{61F809EF-6EA2-49B5-ABB7-9B4DAE8F8CE7}" dt="2020-11-21T20:56:46.037" v="19" actId="2696"/>
        <pc:sldMkLst>
          <pc:docMk/>
          <pc:sldMk cId="789130623" sldId="308"/>
        </pc:sldMkLst>
      </pc:sldChg>
      <pc:sldChg chg="del modTransition">
        <pc:chgData name="Croom, Brandon" userId="61c071b3-5620-40e0-b15a-e0617963535f" providerId="ADAL" clId="{61F809EF-6EA2-49B5-ABB7-9B4DAE8F8CE7}" dt="2020-11-21T20:56:46.513" v="20" actId="2696"/>
        <pc:sldMkLst>
          <pc:docMk/>
          <pc:sldMk cId="3918004550" sldId="309"/>
        </pc:sldMkLst>
      </pc:sldChg>
      <pc:sldChg chg="del modTransition">
        <pc:chgData name="Croom, Brandon" userId="61c071b3-5620-40e0-b15a-e0617963535f" providerId="ADAL" clId="{61F809EF-6EA2-49B5-ABB7-9B4DAE8F8CE7}" dt="2020-11-21T20:56:30.096" v="1" actId="2696"/>
        <pc:sldMkLst>
          <pc:docMk/>
          <pc:sldMk cId="4199065698" sldId="311"/>
        </pc:sldMkLst>
      </pc:sldChg>
      <pc:sldChg chg="del modTransition">
        <pc:chgData name="Croom, Brandon" userId="61c071b3-5620-40e0-b15a-e0617963535f" providerId="ADAL" clId="{61F809EF-6EA2-49B5-ABB7-9B4DAE8F8CE7}" dt="2020-11-21T20:56:34.342" v="3" actId="2696"/>
        <pc:sldMkLst>
          <pc:docMk/>
          <pc:sldMk cId="1330310003" sldId="312"/>
        </pc:sldMkLst>
      </pc:sldChg>
      <pc:sldChg chg="del modTransition">
        <pc:chgData name="Croom, Brandon" userId="61c071b3-5620-40e0-b15a-e0617963535f" providerId="ADAL" clId="{61F809EF-6EA2-49B5-ABB7-9B4DAE8F8CE7}" dt="2020-11-21T20:56:59.143" v="27" actId="2696"/>
        <pc:sldMkLst>
          <pc:docMk/>
          <pc:sldMk cId="2453322735" sldId="313"/>
        </pc:sldMkLst>
      </pc:sldChg>
      <pc:sldChg chg="del modTransition">
        <pc:chgData name="Croom, Brandon" userId="61c071b3-5620-40e0-b15a-e0617963535f" providerId="ADAL" clId="{61F809EF-6EA2-49B5-ABB7-9B4DAE8F8CE7}" dt="2020-11-21T20:56:38.967" v="9" actId="2696"/>
        <pc:sldMkLst>
          <pc:docMk/>
          <pc:sldMk cId="263335014" sldId="314"/>
        </pc:sldMkLst>
      </pc:sldChg>
      <pc:sldChg chg="del modTransition">
        <pc:chgData name="Croom, Brandon" userId="61c071b3-5620-40e0-b15a-e0617963535f" providerId="ADAL" clId="{61F809EF-6EA2-49B5-ABB7-9B4DAE8F8CE7}" dt="2020-11-21T20:56:47.239" v="21" actId="2696"/>
        <pc:sldMkLst>
          <pc:docMk/>
          <pc:sldMk cId="4110981025" sldId="315"/>
        </pc:sldMkLst>
      </pc:sldChg>
      <pc:sldChg chg="del modTransition">
        <pc:chgData name="Croom, Brandon" userId="61c071b3-5620-40e0-b15a-e0617963535f" providerId="ADAL" clId="{61F809EF-6EA2-49B5-ABB7-9B4DAE8F8CE7}" dt="2020-11-21T20:56:42.281" v="14" actId="2696"/>
        <pc:sldMkLst>
          <pc:docMk/>
          <pc:sldMk cId="3360667699" sldId="317"/>
        </pc:sldMkLst>
      </pc:sldChg>
      <pc:sldChg chg="del modTransition">
        <pc:chgData name="Croom, Brandon" userId="61c071b3-5620-40e0-b15a-e0617963535f" providerId="ADAL" clId="{61F809EF-6EA2-49B5-ABB7-9B4DAE8F8CE7}" dt="2020-11-21T20:56:40.434" v="11" actId="2696"/>
        <pc:sldMkLst>
          <pc:docMk/>
          <pc:sldMk cId="155818487" sldId="319"/>
        </pc:sldMkLst>
      </pc:sldChg>
      <pc:sldChg chg="del modTransition">
        <pc:chgData name="Croom, Brandon" userId="61c071b3-5620-40e0-b15a-e0617963535f" providerId="ADAL" clId="{61F809EF-6EA2-49B5-ABB7-9B4DAE8F8CE7}" dt="2020-11-21T20:56:43.525" v="16" actId="2696"/>
        <pc:sldMkLst>
          <pc:docMk/>
          <pc:sldMk cId="3186353766" sldId="320"/>
        </pc:sldMkLst>
      </pc:sldChg>
      <pc:sldChg chg="del modTransition">
        <pc:chgData name="Croom, Brandon" userId="61c071b3-5620-40e0-b15a-e0617963535f" providerId="ADAL" clId="{61F809EF-6EA2-49B5-ABB7-9B4DAE8F8CE7}" dt="2020-11-21T20:56:44.891" v="18" actId="2696"/>
        <pc:sldMkLst>
          <pc:docMk/>
          <pc:sldMk cId="1266035453" sldId="321"/>
        </pc:sldMkLst>
      </pc:sldChg>
      <pc:sldChg chg="del modTransition">
        <pc:chgData name="Croom, Brandon" userId="61c071b3-5620-40e0-b15a-e0617963535f" providerId="ADAL" clId="{61F809EF-6EA2-49B5-ABB7-9B4DAE8F8CE7}" dt="2020-11-21T20:56:56.253" v="24" actId="2696"/>
        <pc:sldMkLst>
          <pc:docMk/>
          <pc:sldMk cId="2660403033" sldId="322"/>
        </pc:sldMkLst>
      </pc:sldChg>
      <pc:sldChg chg="del modTransition">
        <pc:chgData name="Croom, Brandon" userId="61c071b3-5620-40e0-b15a-e0617963535f" providerId="ADAL" clId="{61F809EF-6EA2-49B5-ABB7-9B4DAE8F8CE7}" dt="2020-11-21T20:56:41.038" v="12" actId="2696"/>
        <pc:sldMkLst>
          <pc:docMk/>
          <pc:sldMk cId="3542722692" sldId="323"/>
        </pc:sldMkLst>
      </pc:sldChg>
      <pc:sldChg chg="del modTransition">
        <pc:chgData name="Croom, Brandon" userId="61c071b3-5620-40e0-b15a-e0617963535f" providerId="ADAL" clId="{61F809EF-6EA2-49B5-ABB7-9B4DAE8F8CE7}" dt="2020-11-21T20:56:55.526" v="23" actId="2696"/>
        <pc:sldMkLst>
          <pc:docMk/>
          <pc:sldMk cId="32999677"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and business impact of the COVID-19 pandemic continues to unfold globally. </a:t>
            </a:r>
          </a:p>
          <a:p>
            <a:r>
              <a:rPr lang="en-US" dirty="0"/>
              <a:t>The rapid pace at which the pandemic is spreading is having an unprecedented impact on the way we live and do business.</a:t>
            </a:r>
          </a:p>
          <a:p>
            <a:r>
              <a:rPr lang="en-US" dirty="0"/>
              <a:t>While it is too early to fully understand the impact of these events, the goal of this project will be to analyze what the future in might look like in the post pandemic world. </a:t>
            </a:r>
          </a:p>
          <a:p>
            <a:r>
              <a:rPr lang="en-US" dirty="0"/>
              <a:t>This analysis will hopefully assist Gov. Roy Cooper and Dr. Mandy Cohen (NCDHHS head)</a:t>
            </a:r>
          </a:p>
          <a:p>
            <a:endParaRPr lang="en-US" dirty="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7-day forecast for North Carolina, given the size is difficult to view. Here we have blow into the last 25 observations so show the original and the forecast executions. From this graph we see that the forecast seems to be tracking well at this level. In evaluating this forecast, the ASE metric is used, specifically the rolling window ASE. Leveraging a rolling window ASE provides a view of the data at intervals vs a point in time view. In this particular case, the Mean Windowed ASE is: 132167366.101864</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1876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90-day forecast for North Carolina, is viewable. As can be seen from the plot above the 90-day forecast simply levels out toward the mean of the data. As with the previous forecasts, the ASE metric is used, specifically the rolling window ASE. In this case, the Mean Windowed ASE is: 26,135,810.588992</a:t>
            </a:r>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2545882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this analysis continues to progress, further refinement of the ARMA/ARIMA models will be needed. The models presented here are a first pass and additional work may be performed to ensure the are fit for use. </a:t>
            </a:r>
          </a:p>
          <a:p>
            <a:r>
              <a:rPr lang="en-US" dirty="0"/>
              <a:t>Additionally, the growth of deep learning in time series modeling will be an approach that can also be leveraged for this analysis. The model analysis can also be expanded by leveraging external variables. In this current analysis, the focus was only on the single value of active cases, expanding to include other factors (for example: hospital capacity, PPE availability, or testing information) may assist in firming up the modeling forecasts. Finally, the forecasting ability of these models will be compared. This will provide an indication of future direction for these model use cases. </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240792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20808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the analysis, evaluating the positivity rate a metric that is often cited in discussions of the state of the pandemic and in pandemic policy making. The positivity rate is defined as the percentage of all coronavirus tests performed that are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Positivity rate is a point in time-based metric. Thus a location can go from high to low (or low to high) depending upon virus transmission or testing availability. </a:t>
            </a:r>
          </a:p>
          <a:p>
            <a:r>
              <a:rPr lang="en-US" dirty="0"/>
              <a:t>This metric can be someone confusing to individuals as a high value indicates a higher infection rate (or lower rate of testing) while a low value indicates the level of transmission, relative to testing, is low at this point in time.</a:t>
            </a:r>
          </a:p>
          <a:p>
            <a:endParaRPr lang="en-US" dirty="0"/>
          </a:p>
          <a:p>
            <a:r>
              <a:rPr lang="en-US" dirty="0"/>
              <a:t>Reference: https://www.jhsph.edu/covid-19/articles/covid-19-testing-understanding-the-percent-positive.html#:~:text=The%20percent%20positive%20is%20exactly,total%20tests)%20x%20100%25.</a:t>
            </a:r>
          </a:p>
          <a:p>
            <a:endParaRPr lang="en-US" dirty="0"/>
          </a:p>
          <a:p>
            <a:endParaRPr lang="en-US" dirty="0"/>
          </a:p>
          <a:p>
            <a:r>
              <a:rPr lang="en-US" dirty="0"/>
              <a:t>Given the velocity with which the pandemic and data reporting has been changing over the course of the pandemic, a point in time metric such as this is probably the best way to make decisions. Continued education to individuals when discussing this metric is required. This metric is not as simple to understand as a metric such as active cases or deaths. </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129096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COVID19 data was sourced leveraging the COVID19.analytics package. This package aggregated global COVID19 data sources as well as COVID19 genome information. For US specific information, the John Hopkins University dataset that has been prevalent in many COVID19 discussions. This dataset is relatively clean missing data that needed to be addressed. From the data set can obtain, total confirmed cases, deaths, recovered and active cases, as well as an </a:t>
            </a:r>
            <a:r>
              <a:rPr lang="en-US" dirty="0" err="1"/>
              <a:t>indicent_rate</a:t>
            </a:r>
            <a:r>
              <a:rPr lang="en-US" dirty="0"/>
              <a:t> and </a:t>
            </a:r>
            <a:r>
              <a:rPr lang="en-US" dirty="0" err="1"/>
              <a:t>case_fataility</a:t>
            </a:r>
            <a:r>
              <a:rPr lang="en-US" dirty="0"/>
              <a:t> ratio. The data covers up to 11/20/2020 and will continually be updated. </a:t>
            </a:r>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373211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US data, the realization (in the upper left) shows how active cases have progressed over time.  There is not any noticeable wandering or cyclic behavior in the data that can be visually inferred from this plot. For this analysis, the data is assumed to be stationary</a:t>
            </a:r>
          </a:p>
          <a:p>
            <a:r>
              <a:rPr lang="en-US" dirty="0"/>
              <a:t>The ACF plot (upper right) – seems to indicate slowly damping cyclic patterns. Again visually it’s difficult to determine</a:t>
            </a:r>
          </a:p>
          <a:p>
            <a:r>
              <a:rPr lang="en-US" dirty="0"/>
              <a:t>The spectral density plot (lower right) – indicates a large peak at zero as well as other smaller peaks </a:t>
            </a:r>
            <a:r>
              <a:rPr lang="en-US" dirty="0" err="1"/>
              <a:t>thoughout</a:t>
            </a:r>
            <a:r>
              <a:rPr lang="en-US" dirty="0"/>
              <a:t> the display. This could possibility indicate a seasonal trend, however there is not enough data at this time to confirm</a:t>
            </a:r>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9987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build the model, estimates for the AR and MA components from both AIC and BIC were leveraged. This approach assists in finding a less complex model if possible. Both AIC and BIC selected ARMA models with p=1 and q=3. The appropriateness of this model was further verified through residual evaluation both visually and through the </a:t>
            </a:r>
            <a:r>
              <a:rPr lang="en-US" dirty="0" err="1"/>
              <a:t>Ljung</a:t>
            </a:r>
            <a:r>
              <a:rPr lang="en-US" dirty="0"/>
              <a:t>-Box test. In both cases, the residuals indicated white noise.</a:t>
            </a:r>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1784906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forecast for the US, given the size is difficult to view. Here we have blow into the last 25 observations so show the original and the forecast executions. From this graph we see that the forecast seems to be tracking well at this level. In evaluating this forecast, the ASE metric is used, specifically the rolling window ASE. Leveraging a rolling window ASE provides a view of the data at intervals vs a point in time view. In this particular case, the Mean Windowed ASE is: 156542492.52</a:t>
            </a:r>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41320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90-day forecast for the US, given the size is difficult to view. Here we have blow into the last 25 observations so show the original and the forecast executions. From this graph we see that the forecast seems to be tracking well at this level. In evaluating this forecast, the ASE metric is used, specifically the rolling window ASE. Leveraging a rolling window ASE provides a view of the data at intervals vs a point in time view. In this particular case, the Mean Windowed ASE is: 157754919.96</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208145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North Carolina data, the realization (in the upper left) shows how active cases have progressed over time.  There is almost an exponential growth trend to the curve. Indications of wandering are not present. </a:t>
            </a:r>
          </a:p>
          <a:p>
            <a:r>
              <a:rPr lang="en-US" dirty="0"/>
              <a:t>The ACF plot (in the upper right) appear to be slowly damping, but there is very little trend apparent in the visual</a:t>
            </a:r>
          </a:p>
          <a:p>
            <a:r>
              <a:rPr lang="en-US" dirty="0"/>
              <a:t>The spectral density plot (lower right) – indicates a large peak at approximately 0 and then it tails off consistently. </a:t>
            </a:r>
          </a:p>
          <a:p>
            <a:endParaRPr lang="en-US" dirty="0"/>
          </a:p>
          <a:p>
            <a:r>
              <a:rPr lang="en-US" dirty="0"/>
              <a:t>All of these indicators point to non-stationarity in the data. In order </a:t>
            </a:r>
            <a:r>
              <a:rPr lang="en-US"/>
              <a:t>to </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44652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differencing the data twice, model estimates for the AR and MA components from both AIC and BIC were leveraged. Both AIC and BIC selected ARMA models with p=9 and q=2. The appropriateness of this model was further verified through residual evaluation both visually and through the </a:t>
            </a:r>
            <a:r>
              <a:rPr lang="en-US" dirty="0" err="1"/>
              <a:t>Ljung</a:t>
            </a:r>
            <a:r>
              <a:rPr lang="en-US" dirty="0"/>
              <a:t>-Box test. In both cases, the residuals indicated white noise. This indicates that the model should be appropriate.</a:t>
            </a:r>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852606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t>Time Series Analysis of COVID-19 for the United States and North Carolina</a:t>
            </a:r>
          </a:p>
        </p:txBody>
      </p:sp>
      <p:sp>
        <p:nvSpPr>
          <p:cNvPr id="3" name="Subtitle 2"/>
          <p:cNvSpPr>
            <a:spLocks noGrp="1"/>
          </p:cNvSpPr>
          <p:nvPr>
            <p:ph type="subTitle" idx="1"/>
          </p:nvPr>
        </p:nvSpPr>
        <p:spPr/>
        <p:txBody>
          <a:bodyPr>
            <a:normAutofit/>
          </a:bodyPr>
          <a:lstStyle/>
          <a:p>
            <a:r>
              <a:rPr lang="en-US" sz="2800" dirty="0"/>
              <a:t>Brandon Croom</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pic>
        <p:nvPicPr>
          <p:cNvPr id="8" name="Video 7">
            <a:hlinkClick r:id="" action="ppaction://media"/>
            <a:extLst>
              <a:ext uri="{FF2B5EF4-FFF2-40B4-BE49-F238E27FC236}">
                <a16:creationId xmlns:a16="http://schemas.microsoft.com/office/drawing/2014/main" id="{0BFF22C5-93A8-40A9-ADB2-00FC6C98E3E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5143500"/>
            <a:ext cx="2285999" cy="1714500"/>
          </a:xfrm>
          <a:prstGeom prst="rect">
            <a:avLst/>
          </a:prstGeom>
        </p:spPr>
      </p:pic>
    </p:spTree>
    <p:extLst>
      <p:ext uri="{BB962C8B-B14F-4D97-AF65-F5344CB8AC3E}">
        <p14:creationId xmlns:p14="http://schemas.microsoft.com/office/powerpoint/2010/main" val="1677321490"/>
      </p:ext>
    </p:extLst>
  </p:cSld>
  <p:clrMapOvr>
    <a:masterClrMapping/>
  </p:clrMapOvr>
  <mc:AlternateContent xmlns:mc="http://schemas.openxmlformats.org/markup-compatibility/2006">
    <mc:Choice xmlns:p14="http://schemas.microsoft.com/office/powerpoint/2010/main" Requires="p14">
      <p:transition p14:dur="10" advTm="21999"/>
    </mc:Choice>
    <mc:Fallback>
      <p:transition advTm="21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North Carolina 7-Day Forecast</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10</a:t>
            </a:fld>
            <a:endParaRPr lang="en-US" dirty="0"/>
          </a:p>
        </p:txBody>
      </p:sp>
      <p:pic>
        <p:nvPicPr>
          <p:cNvPr id="3" name="Picture 2">
            <a:extLst>
              <a:ext uri="{FF2B5EF4-FFF2-40B4-BE49-F238E27FC236}">
                <a16:creationId xmlns:a16="http://schemas.microsoft.com/office/drawing/2014/main" id="{E3B6686A-37CD-49EA-A40B-5770395D1C81}"/>
              </a:ext>
            </a:extLst>
          </p:cNvPr>
          <p:cNvPicPr>
            <a:picLocks noChangeAspect="1"/>
          </p:cNvPicPr>
          <p:nvPr/>
        </p:nvPicPr>
        <p:blipFill>
          <a:blip r:embed="rId5"/>
          <a:stretch>
            <a:fillRect/>
          </a:stretch>
        </p:blipFill>
        <p:spPr>
          <a:xfrm>
            <a:off x="531628" y="1459922"/>
            <a:ext cx="8218967" cy="4136064"/>
          </a:xfrm>
          <a:prstGeom prst="rect">
            <a:avLst/>
          </a:prstGeom>
        </p:spPr>
      </p:pic>
      <p:sp>
        <p:nvSpPr>
          <p:cNvPr id="6" name="TextBox 5">
            <a:extLst>
              <a:ext uri="{FF2B5EF4-FFF2-40B4-BE49-F238E27FC236}">
                <a16:creationId xmlns:a16="http://schemas.microsoft.com/office/drawing/2014/main" id="{4338AD03-03E7-4504-A68F-60ECA3A6897D}"/>
              </a:ext>
            </a:extLst>
          </p:cNvPr>
          <p:cNvSpPr txBox="1"/>
          <p:nvPr/>
        </p:nvSpPr>
        <p:spPr>
          <a:xfrm>
            <a:off x="2828472" y="5804780"/>
            <a:ext cx="4658178" cy="369332"/>
          </a:xfrm>
          <a:prstGeom prst="rect">
            <a:avLst/>
          </a:prstGeom>
          <a:noFill/>
        </p:spPr>
        <p:txBody>
          <a:bodyPr wrap="square" rtlCol="0">
            <a:spAutoFit/>
          </a:bodyPr>
          <a:lstStyle/>
          <a:p>
            <a:r>
              <a:rPr lang="en-US" dirty="0"/>
              <a:t>Mean Windowed ASE: 132,167,366</a:t>
            </a:r>
          </a:p>
        </p:txBody>
      </p:sp>
      <p:pic>
        <p:nvPicPr>
          <p:cNvPr id="7" name="Audio 6">
            <a:hlinkClick r:id="" action="ppaction://media"/>
            <a:extLst>
              <a:ext uri="{FF2B5EF4-FFF2-40B4-BE49-F238E27FC236}">
                <a16:creationId xmlns:a16="http://schemas.microsoft.com/office/drawing/2014/main" id="{C81D5E99-9EE5-4D7C-AD41-F818DF5321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4771805"/>
      </p:ext>
    </p:extLst>
  </p:cSld>
  <p:clrMapOvr>
    <a:masterClrMapping/>
  </p:clrMapOvr>
  <mc:AlternateContent xmlns:mc="http://schemas.openxmlformats.org/markup-compatibility/2006">
    <mc:Choice xmlns:p14="http://schemas.microsoft.com/office/powerpoint/2010/main" Requires="p14">
      <p:transition p14:dur="0" advClick="0" advTm="17731"/>
    </mc:Choice>
    <mc:Fallback>
      <p:transition advClick="0" advTm="17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North Carolina 90-Day Forecast</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11</a:t>
            </a:fld>
            <a:endParaRPr lang="en-US" dirty="0"/>
          </a:p>
        </p:txBody>
      </p:sp>
      <p:pic>
        <p:nvPicPr>
          <p:cNvPr id="5" name="Picture 4">
            <a:extLst>
              <a:ext uri="{FF2B5EF4-FFF2-40B4-BE49-F238E27FC236}">
                <a16:creationId xmlns:a16="http://schemas.microsoft.com/office/drawing/2014/main" id="{03959DBE-6C6C-4F51-89B1-FF1F28AAA116}"/>
              </a:ext>
            </a:extLst>
          </p:cNvPr>
          <p:cNvPicPr>
            <a:picLocks noChangeAspect="1"/>
          </p:cNvPicPr>
          <p:nvPr/>
        </p:nvPicPr>
        <p:blipFill>
          <a:blip r:embed="rId5"/>
          <a:stretch>
            <a:fillRect/>
          </a:stretch>
        </p:blipFill>
        <p:spPr>
          <a:xfrm>
            <a:off x="628650" y="1339703"/>
            <a:ext cx="8164476" cy="4611154"/>
          </a:xfrm>
          <a:prstGeom prst="rect">
            <a:avLst/>
          </a:prstGeom>
        </p:spPr>
      </p:pic>
      <p:sp>
        <p:nvSpPr>
          <p:cNvPr id="6" name="TextBox 5">
            <a:extLst>
              <a:ext uri="{FF2B5EF4-FFF2-40B4-BE49-F238E27FC236}">
                <a16:creationId xmlns:a16="http://schemas.microsoft.com/office/drawing/2014/main" id="{4A42D82A-3820-4D1D-9E97-EB9691B35EB7}"/>
              </a:ext>
            </a:extLst>
          </p:cNvPr>
          <p:cNvSpPr txBox="1"/>
          <p:nvPr/>
        </p:nvSpPr>
        <p:spPr>
          <a:xfrm>
            <a:off x="2828472" y="5804780"/>
            <a:ext cx="4658178" cy="369332"/>
          </a:xfrm>
          <a:prstGeom prst="rect">
            <a:avLst/>
          </a:prstGeom>
          <a:noFill/>
        </p:spPr>
        <p:txBody>
          <a:bodyPr wrap="square" rtlCol="0">
            <a:spAutoFit/>
          </a:bodyPr>
          <a:lstStyle/>
          <a:p>
            <a:r>
              <a:rPr lang="en-US" dirty="0"/>
              <a:t>Mean Windowed ASE: 26,135,810</a:t>
            </a:r>
          </a:p>
        </p:txBody>
      </p:sp>
      <p:pic>
        <p:nvPicPr>
          <p:cNvPr id="8" name="Audio 7">
            <a:hlinkClick r:id="" action="ppaction://media"/>
            <a:extLst>
              <a:ext uri="{FF2B5EF4-FFF2-40B4-BE49-F238E27FC236}">
                <a16:creationId xmlns:a16="http://schemas.microsoft.com/office/drawing/2014/main" id="{F6F491EE-2EED-49C1-BBEA-ED94252ECA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33863652"/>
      </p:ext>
    </p:extLst>
  </p:cSld>
  <p:clrMapOvr>
    <a:masterClrMapping/>
  </p:clrMapOvr>
  <mc:AlternateContent xmlns:mc="http://schemas.openxmlformats.org/markup-compatibility/2006">
    <mc:Choice xmlns:p14="http://schemas.microsoft.com/office/powerpoint/2010/main" Requires="p14">
      <p:transition p14:dur="0" advTm="13803"/>
    </mc:Choice>
    <mc:Fallback>
      <p:transition advTm="1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042D-A2E0-4665-BD58-A85519D36F3B}"/>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CBDD7314-B9D2-4B26-BEAB-44353DC9C146}"/>
              </a:ext>
            </a:extLst>
          </p:cNvPr>
          <p:cNvSpPr>
            <a:spLocks noGrp="1"/>
          </p:cNvSpPr>
          <p:nvPr>
            <p:ph idx="1"/>
          </p:nvPr>
        </p:nvSpPr>
        <p:spPr/>
        <p:txBody>
          <a:bodyPr/>
          <a:lstStyle/>
          <a:p>
            <a:r>
              <a:rPr lang="en-US" dirty="0"/>
              <a:t>Further refine the ARMA/ARIMA models</a:t>
            </a:r>
          </a:p>
          <a:p>
            <a:r>
              <a:rPr lang="en-US" dirty="0"/>
              <a:t>Leverage Deep Learning algorithms</a:t>
            </a:r>
          </a:p>
          <a:p>
            <a:r>
              <a:rPr lang="en-US" dirty="0"/>
              <a:t>Begin to include external variables</a:t>
            </a:r>
          </a:p>
          <a:p>
            <a:r>
              <a:rPr lang="en-US" dirty="0"/>
              <a:t>Comparison of models for possible future usage</a:t>
            </a:r>
          </a:p>
        </p:txBody>
      </p:sp>
      <p:sp>
        <p:nvSpPr>
          <p:cNvPr id="4" name="Slide Number Placeholder 3">
            <a:extLst>
              <a:ext uri="{FF2B5EF4-FFF2-40B4-BE49-F238E27FC236}">
                <a16:creationId xmlns:a16="http://schemas.microsoft.com/office/drawing/2014/main" id="{3D3231C9-6F90-4CC9-A470-12BA9D29F1F7}"/>
              </a:ext>
            </a:extLst>
          </p:cNvPr>
          <p:cNvSpPr>
            <a:spLocks noGrp="1"/>
          </p:cNvSpPr>
          <p:nvPr>
            <p:ph type="sldNum" sz="quarter" idx="12"/>
          </p:nvPr>
        </p:nvSpPr>
        <p:spPr/>
        <p:txBody>
          <a:bodyPr/>
          <a:lstStyle/>
          <a:p>
            <a:fld id="{38327683-8978-6B4B-9130-4A6A841F0549}" type="slidenum">
              <a:rPr lang="en-US" smtClean="0"/>
              <a:pPr/>
              <a:t>12</a:t>
            </a:fld>
            <a:endParaRPr lang="en-US" dirty="0"/>
          </a:p>
        </p:txBody>
      </p:sp>
      <p:pic>
        <p:nvPicPr>
          <p:cNvPr id="45" name="Audio 44">
            <a:hlinkClick r:id="" action="ppaction://media"/>
            <a:extLst>
              <a:ext uri="{FF2B5EF4-FFF2-40B4-BE49-F238E27FC236}">
                <a16:creationId xmlns:a16="http://schemas.microsoft.com/office/drawing/2014/main" id="{43D0C569-DD3D-43E8-8602-7E9BB9D3E7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94116847"/>
      </p:ext>
    </p:extLst>
  </p:cSld>
  <p:clrMapOvr>
    <a:masterClrMapping/>
  </p:clrMapOvr>
  <mc:AlternateContent xmlns:mc="http://schemas.openxmlformats.org/markup-compatibility/2006">
    <mc:Choice xmlns:p14="http://schemas.microsoft.com/office/powerpoint/2010/main" Requires="p14">
      <p:transition p14:dur="0" advTm="13262"/>
    </mc:Choice>
    <mc:Fallback>
      <p:transition advTm="1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5CCFF6-0F3B-4D63-90FB-27F56C252DB6}"/>
              </a:ext>
            </a:extLst>
          </p:cNvPr>
          <p:cNvSpPr>
            <a:spLocks noGrp="1"/>
          </p:cNvSpPr>
          <p:nvPr>
            <p:ph idx="1"/>
          </p:nvPr>
        </p:nvSpPr>
        <p:spPr>
          <a:xfrm>
            <a:off x="3080657" y="3124200"/>
            <a:ext cx="3377293" cy="1298575"/>
          </a:xfrm>
        </p:spPr>
        <p:txBody>
          <a:bodyPr/>
          <a:lstStyle/>
          <a:p>
            <a:pPr marL="0" indent="0">
              <a:buNone/>
            </a:pPr>
            <a:r>
              <a:rPr lang="en-US" dirty="0"/>
              <a:t>Thank You.</a:t>
            </a:r>
          </a:p>
        </p:txBody>
      </p:sp>
      <p:sp>
        <p:nvSpPr>
          <p:cNvPr id="4" name="Slide Number Placeholder 3">
            <a:extLst>
              <a:ext uri="{FF2B5EF4-FFF2-40B4-BE49-F238E27FC236}">
                <a16:creationId xmlns:a16="http://schemas.microsoft.com/office/drawing/2014/main" id="{E1040AEE-9618-4D58-AFE4-05180162A2FD}"/>
              </a:ext>
            </a:extLst>
          </p:cNvPr>
          <p:cNvSpPr>
            <a:spLocks noGrp="1"/>
          </p:cNvSpPr>
          <p:nvPr>
            <p:ph type="sldNum" sz="quarter" idx="12"/>
          </p:nvPr>
        </p:nvSpPr>
        <p:spPr/>
        <p:txBody>
          <a:bodyPr/>
          <a:lstStyle/>
          <a:p>
            <a:fld id="{38327683-8978-6B4B-9130-4A6A841F0549}" type="slidenum">
              <a:rPr lang="en-US" smtClean="0"/>
              <a:pPr/>
              <a:t>13</a:t>
            </a:fld>
            <a:endParaRPr lang="en-US" dirty="0"/>
          </a:p>
        </p:txBody>
      </p:sp>
      <p:pic>
        <p:nvPicPr>
          <p:cNvPr id="5" name="Audio 4">
            <a:hlinkClick r:id="" action="ppaction://media"/>
            <a:extLst>
              <a:ext uri="{FF2B5EF4-FFF2-40B4-BE49-F238E27FC236}">
                <a16:creationId xmlns:a16="http://schemas.microsoft.com/office/drawing/2014/main" id="{331A83A5-AC16-4E05-A663-5375D6CC0B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92713365"/>
      </p:ext>
    </p:extLst>
  </p:cSld>
  <p:clrMapOvr>
    <a:masterClrMapping/>
  </p:clrMapOvr>
  <mc:AlternateContent xmlns:mc="http://schemas.openxmlformats.org/markup-compatibility/2006">
    <mc:Choice xmlns:p14="http://schemas.microsoft.com/office/powerpoint/2010/main" Requires="p14">
      <p:transition p14:dur="10" advTm="860"/>
    </mc:Choice>
    <mc:Fallback>
      <p:transition advTm="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p:txBody>
          <a:bodyPr/>
          <a:lstStyle/>
          <a:p>
            <a:r>
              <a:rPr lang="en-US" dirty="0"/>
              <a:t>Positivity Rate</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p:txBody>
          <a:bodyPr/>
          <a:lstStyle/>
          <a:p>
            <a:r>
              <a:rPr lang="en-US" dirty="0"/>
              <a:t>Percentage of all coronavirus tests performed that are positive</a:t>
            </a:r>
          </a:p>
          <a:p>
            <a:r>
              <a:rPr lang="en-US" dirty="0"/>
              <a:t>High values indicate high infection rate or low testing rate</a:t>
            </a:r>
          </a:p>
          <a:p>
            <a:r>
              <a:rPr lang="en-US" dirty="0"/>
              <a:t>Low values indicate low level of transmission</a:t>
            </a:r>
          </a:p>
          <a:p>
            <a:r>
              <a:rPr lang="en-US" dirty="0"/>
              <a:t>Point in time based metric</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2</a:t>
            </a:fld>
            <a:endParaRPr lang="en-US" dirty="0"/>
          </a:p>
        </p:txBody>
      </p:sp>
      <p:pic>
        <p:nvPicPr>
          <p:cNvPr id="8" name="Audio 7">
            <a:hlinkClick r:id="" action="ppaction://media"/>
            <a:extLst>
              <a:ext uri="{FF2B5EF4-FFF2-40B4-BE49-F238E27FC236}">
                <a16:creationId xmlns:a16="http://schemas.microsoft.com/office/drawing/2014/main" id="{734C4219-FB31-49C7-845B-E9B95A38FD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47249348"/>
      </p:ext>
    </p:extLst>
  </p:cSld>
  <p:clrMapOvr>
    <a:masterClrMapping/>
  </p:clrMapOvr>
  <mc:AlternateContent xmlns:mc="http://schemas.openxmlformats.org/markup-compatibility/2006">
    <mc:Choice xmlns:p14="http://schemas.microsoft.com/office/powerpoint/2010/main" Requires="p14">
      <p:transition p14:dur="0" advTm="22862"/>
    </mc:Choice>
    <mc:Fallback>
      <p:transition advTm="22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p:txBody>
          <a:bodyPr/>
          <a:lstStyle/>
          <a:p>
            <a:r>
              <a:rPr lang="en-US" dirty="0"/>
              <a:t>Data Set Information</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p:txBody>
          <a:bodyPr/>
          <a:lstStyle/>
          <a:p>
            <a:r>
              <a:rPr lang="en-US" dirty="0"/>
              <a:t>COVID19.analytics R-Package</a:t>
            </a:r>
          </a:p>
          <a:p>
            <a:r>
              <a:rPr lang="en-US" dirty="0"/>
              <a:t>John Hopkins University – data source</a:t>
            </a:r>
          </a:p>
          <a:p>
            <a:r>
              <a:rPr lang="en-US" dirty="0"/>
              <a:t>Minimal missing data </a:t>
            </a:r>
          </a:p>
          <a:p>
            <a:r>
              <a:rPr lang="en-US" dirty="0"/>
              <a:t>Focus will be on “Active” cases</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3</a:t>
            </a:fld>
            <a:endParaRPr lang="en-US" dirty="0"/>
          </a:p>
        </p:txBody>
      </p:sp>
      <p:pic>
        <p:nvPicPr>
          <p:cNvPr id="8" name="Audio 7">
            <a:hlinkClick r:id="" action="ppaction://media"/>
            <a:extLst>
              <a:ext uri="{FF2B5EF4-FFF2-40B4-BE49-F238E27FC236}">
                <a16:creationId xmlns:a16="http://schemas.microsoft.com/office/drawing/2014/main" id="{6C1A2875-96B3-4FD2-98F8-99B41CD12D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8335386"/>
      </p:ext>
    </p:extLst>
  </p:cSld>
  <p:clrMapOvr>
    <a:masterClrMapping/>
  </p:clrMapOvr>
  <mc:AlternateContent xmlns:mc="http://schemas.openxmlformats.org/markup-compatibility/2006">
    <mc:Choice xmlns:p14="http://schemas.microsoft.com/office/powerpoint/2010/main" Requires="p14">
      <p:transition p14:dur="0" advTm="18746"/>
    </mc:Choice>
    <mc:Fallback>
      <p:transition advTm="18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a:t>United States Analysis</a:t>
            </a:r>
            <a:endParaRPr lang="en-US" dirty="0"/>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4</a:t>
            </a:fld>
            <a:endParaRPr lang="en-US" dirty="0"/>
          </a:p>
        </p:txBody>
      </p:sp>
      <p:pic>
        <p:nvPicPr>
          <p:cNvPr id="5" name="Picture 4">
            <a:extLst>
              <a:ext uri="{FF2B5EF4-FFF2-40B4-BE49-F238E27FC236}">
                <a16:creationId xmlns:a16="http://schemas.microsoft.com/office/drawing/2014/main" id="{214DA754-5A35-459A-B9DE-2334A82AAB63}"/>
              </a:ext>
            </a:extLst>
          </p:cNvPr>
          <p:cNvPicPr>
            <a:picLocks noChangeAspect="1"/>
          </p:cNvPicPr>
          <p:nvPr/>
        </p:nvPicPr>
        <p:blipFill>
          <a:blip r:embed="rId5"/>
          <a:stretch>
            <a:fillRect/>
          </a:stretch>
        </p:blipFill>
        <p:spPr>
          <a:xfrm>
            <a:off x="628650" y="1318437"/>
            <a:ext cx="8334597" cy="4859079"/>
          </a:xfrm>
          <a:prstGeom prst="rect">
            <a:avLst/>
          </a:prstGeom>
        </p:spPr>
      </p:pic>
      <p:pic>
        <p:nvPicPr>
          <p:cNvPr id="9" name="Audio 8">
            <a:hlinkClick r:id="" action="ppaction://media"/>
            <a:extLst>
              <a:ext uri="{FF2B5EF4-FFF2-40B4-BE49-F238E27FC236}">
                <a16:creationId xmlns:a16="http://schemas.microsoft.com/office/drawing/2014/main" id="{7F5FA49B-8C2E-4061-9FD4-CAE1E1BA3F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98466229"/>
      </p:ext>
    </p:extLst>
  </p:cSld>
  <p:clrMapOvr>
    <a:masterClrMapping/>
  </p:clrMapOvr>
  <mc:AlternateContent xmlns:mc="http://schemas.openxmlformats.org/markup-compatibility/2006">
    <mc:Choice xmlns:p14="http://schemas.microsoft.com/office/powerpoint/2010/main" Requires="p14">
      <p:transition p14:dur="0" advTm="17815"/>
    </mc:Choice>
    <mc:Fallback>
      <p:transition advTm="1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United States ARMA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5</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5892561-D510-4799-9146-54BC506293D6}"/>
                  </a:ext>
                </a:extLst>
              </p:cNvPr>
              <p:cNvSpPr txBox="1"/>
              <p:nvPr/>
            </p:nvSpPr>
            <p:spPr>
              <a:xfrm>
                <a:off x="457201" y="3290500"/>
                <a:ext cx="7687340" cy="276999"/>
              </a:xfrm>
              <a:prstGeom prst="rect">
                <a:avLst/>
              </a:prstGeom>
              <a:noFill/>
            </p:spPr>
            <p:txBody>
              <a:bodyPr wrap="square" lIns="0" tIns="0" rIns="0" bIns="0" rtlCol="0">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1−0.9573</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561.395</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1−0.9454</m:t>
                        </m:r>
                        <m:r>
                          <a:rPr lang="en-US" b="0" i="1" smtClean="0">
                            <a:latin typeface="Cambria Math" panose="02040503050406030204" pitchFamily="18" charset="0"/>
                          </a:rPr>
                          <m:t>𝐵</m:t>
                        </m:r>
                        <m:r>
                          <a:rPr lang="en-US" b="0" i="1" smtClean="0">
                            <a:latin typeface="Cambria Math" panose="02040503050406030204" pitchFamily="18" charset="0"/>
                          </a:rPr>
                          <m:t> −0.0009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+0.3379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3</m:t>
                            </m:r>
                          </m:sup>
                        </m:sSup>
                      </m:e>
                    </m:d>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endParaRPr lang="en-US" dirty="0"/>
              </a:p>
            </p:txBody>
          </p:sp>
        </mc:Choice>
        <mc:Fallback>
          <p:sp>
            <p:nvSpPr>
              <p:cNvPr id="3" name="TextBox 2">
                <a:extLst>
                  <a:ext uri="{FF2B5EF4-FFF2-40B4-BE49-F238E27FC236}">
                    <a16:creationId xmlns:a16="http://schemas.microsoft.com/office/drawing/2014/main" id="{85892561-D510-4799-9146-54BC506293D6}"/>
                  </a:ext>
                </a:extLst>
              </p:cNvPr>
              <p:cNvSpPr txBox="1">
                <a:spLocks noRot="1" noChangeAspect="1" noMove="1" noResize="1" noEditPoints="1" noAdjustHandles="1" noChangeArrowheads="1" noChangeShapeType="1" noTextEdit="1"/>
              </p:cNvSpPr>
              <p:nvPr/>
            </p:nvSpPr>
            <p:spPr>
              <a:xfrm>
                <a:off x="457201" y="3290500"/>
                <a:ext cx="7687340" cy="276999"/>
              </a:xfrm>
              <a:prstGeom prst="rect">
                <a:avLst/>
              </a:prstGeom>
              <a:blipFill>
                <a:blip r:embed="rId5"/>
                <a:stretch>
                  <a:fillRect t="-4444" b="-1555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8CC6188-C825-44E2-98EC-F1E439339CC8}"/>
              </a:ext>
            </a:extLst>
          </p:cNvPr>
          <p:cNvSpPr txBox="1"/>
          <p:nvPr/>
        </p:nvSpPr>
        <p:spPr>
          <a:xfrm>
            <a:off x="529771" y="1690689"/>
            <a:ext cx="79855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Determined ARMA(1,3) model, shown below, was best fit</a:t>
            </a:r>
          </a:p>
          <a:p>
            <a:pPr marL="285750" indent="-285750">
              <a:buFont typeface="Arial" panose="020B0604020202020204" pitchFamily="34" charset="0"/>
              <a:buChar char="•"/>
            </a:pPr>
            <a:r>
              <a:rPr lang="en-US" dirty="0"/>
              <a:t>AIC: 18.83</a:t>
            </a:r>
          </a:p>
          <a:p>
            <a:pPr marL="285750" indent="-285750">
              <a:buFont typeface="Arial" panose="020B0604020202020204" pitchFamily="34" charset="0"/>
              <a:buChar char="•"/>
            </a:pPr>
            <a:r>
              <a:rPr lang="en-US" dirty="0"/>
              <a:t>BIC: 18.84</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4D85F4-08A7-4DC1-875E-C591A9332A68}"/>
                  </a:ext>
                </a:extLst>
              </p:cNvPr>
              <p:cNvSpPr txBox="1"/>
              <p:nvPr/>
            </p:nvSpPr>
            <p:spPr>
              <a:xfrm>
                <a:off x="2474686" y="3853543"/>
                <a:ext cx="3040743" cy="369332"/>
              </a:xfrm>
              <a:prstGeom prst="rect">
                <a:avLst/>
              </a:prstGeom>
              <a:noFill/>
            </p:spPr>
            <p:txBody>
              <a:bodyPr wrap="square" rtlCol="0">
                <a:spAutoFit/>
              </a:bodyPr>
              <a:lstStyle/>
              <a:p>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 </m:t>
                        </m:r>
                      </m:sub>
                      <m:sup>
                        <m:r>
                          <a:rPr lang="en-US" b="0" i="1" smtClean="0">
                            <a:latin typeface="Cambria Math" panose="02040503050406030204" pitchFamily="18" charset="0"/>
                          </a:rPr>
                          <m:t>2</m:t>
                        </m:r>
                      </m:sup>
                    </m:sSubSup>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065</m:t>
                    </m:r>
                    <m:r>
                      <a:rPr lang="en-US" b="0" i="1" smtClean="0">
                        <a:latin typeface="Cambria Math" panose="02040503050406030204" pitchFamily="18" charset="0"/>
                      </a:rPr>
                      <m:t>,</m:t>
                    </m:r>
                    <m:r>
                      <a:rPr lang="en-US" b="0" i="1" smtClean="0">
                        <a:latin typeface="Cambria Math" panose="02040503050406030204" pitchFamily="18" charset="0"/>
                      </a:rPr>
                      <m:t>620 </m:t>
                    </m:r>
                  </m:oMath>
                </a14:m>
                <a:endParaRPr lang="en-US" dirty="0"/>
              </a:p>
            </p:txBody>
          </p:sp>
        </mc:Choice>
        <mc:Fallback>
          <p:sp>
            <p:nvSpPr>
              <p:cNvPr id="7" name="TextBox 6">
                <a:extLst>
                  <a:ext uri="{FF2B5EF4-FFF2-40B4-BE49-F238E27FC236}">
                    <a16:creationId xmlns:a16="http://schemas.microsoft.com/office/drawing/2014/main" id="{A44D85F4-08A7-4DC1-875E-C591A9332A68}"/>
                  </a:ext>
                </a:extLst>
              </p:cNvPr>
              <p:cNvSpPr txBox="1">
                <a:spLocks noRot="1" noChangeAspect="1" noMove="1" noResize="1" noEditPoints="1" noAdjustHandles="1" noChangeArrowheads="1" noChangeShapeType="1" noTextEdit="1"/>
              </p:cNvSpPr>
              <p:nvPr/>
            </p:nvSpPr>
            <p:spPr>
              <a:xfrm>
                <a:off x="2474686" y="3853543"/>
                <a:ext cx="3040743" cy="369332"/>
              </a:xfrm>
              <a:prstGeom prst="rect">
                <a:avLst/>
              </a:prstGeom>
              <a:blipFill>
                <a:blip r:embed="rId6"/>
                <a:stretch>
                  <a:fillRect l="-1804" t="-8197" b="-24590"/>
                </a:stretch>
              </a:blipFill>
            </p:spPr>
            <p:txBody>
              <a:bodyPr/>
              <a:lstStyle/>
              <a:p>
                <a:r>
                  <a:rPr lang="en-US">
                    <a:noFill/>
                  </a:rPr>
                  <a:t> </a:t>
                </a:r>
              </a:p>
            </p:txBody>
          </p:sp>
        </mc:Fallback>
      </mc:AlternateContent>
      <p:pic>
        <p:nvPicPr>
          <p:cNvPr id="10" name="Audio 9">
            <a:hlinkClick r:id="" action="ppaction://media"/>
            <a:extLst>
              <a:ext uri="{FF2B5EF4-FFF2-40B4-BE49-F238E27FC236}">
                <a16:creationId xmlns:a16="http://schemas.microsoft.com/office/drawing/2014/main" id="{A75A3238-CD16-4926-AD80-A89750BC03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60157976"/>
      </p:ext>
    </p:extLst>
  </p:cSld>
  <p:clrMapOvr>
    <a:masterClrMapping/>
  </p:clrMapOvr>
  <mc:AlternateContent xmlns:mc="http://schemas.openxmlformats.org/markup-compatibility/2006">
    <mc:Choice xmlns:p14="http://schemas.microsoft.com/office/powerpoint/2010/main" Requires="p14">
      <p:transition p14:dur="0" advTm="33395"/>
    </mc:Choice>
    <mc:Fallback>
      <p:transition advTm="3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United States 7-Day Forecast</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24355A3-1D67-41AF-B658-8B2F95E6840A}"/>
              </a:ext>
            </a:extLst>
          </p:cNvPr>
          <p:cNvPicPr>
            <a:picLocks noChangeAspect="1"/>
          </p:cNvPicPr>
          <p:nvPr/>
        </p:nvPicPr>
        <p:blipFill>
          <a:blip r:embed="rId5"/>
          <a:stretch>
            <a:fillRect/>
          </a:stretch>
        </p:blipFill>
        <p:spPr>
          <a:xfrm>
            <a:off x="377370" y="1574800"/>
            <a:ext cx="8425543" cy="3360058"/>
          </a:xfrm>
          <a:prstGeom prst="rect">
            <a:avLst/>
          </a:prstGeom>
        </p:spPr>
      </p:pic>
      <p:sp>
        <p:nvSpPr>
          <p:cNvPr id="9" name="TextBox 8">
            <a:extLst>
              <a:ext uri="{FF2B5EF4-FFF2-40B4-BE49-F238E27FC236}">
                <a16:creationId xmlns:a16="http://schemas.microsoft.com/office/drawing/2014/main" id="{4B121998-C48C-43F1-A6DA-B4EC35C59F0A}"/>
              </a:ext>
            </a:extLst>
          </p:cNvPr>
          <p:cNvSpPr txBox="1"/>
          <p:nvPr/>
        </p:nvSpPr>
        <p:spPr>
          <a:xfrm>
            <a:off x="2735944" y="5399314"/>
            <a:ext cx="4658178" cy="369332"/>
          </a:xfrm>
          <a:prstGeom prst="rect">
            <a:avLst/>
          </a:prstGeom>
          <a:noFill/>
        </p:spPr>
        <p:txBody>
          <a:bodyPr wrap="square" rtlCol="0">
            <a:spAutoFit/>
          </a:bodyPr>
          <a:lstStyle/>
          <a:p>
            <a:r>
              <a:rPr lang="en-US" dirty="0"/>
              <a:t>Mean Windowed ASE: 156,542,492</a:t>
            </a:r>
          </a:p>
        </p:txBody>
      </p:sp>
      <p:pic>
        <p:nvPicPr>
          <p:cNvPr id="12" name="Audio 11">
            <a:hlinkClick r:id="" action="ppaction://media"/>
            <a:extLst>
              <a:ext uri="{FF2B5EF4-FFF2-40B4-BE49-F238E27FC236}">
                <a16:creationId xmlns:a16="http://schemas.microsoft.com/office/drawing/2014/main" id="{81A94E59-40EC-411C-B7AB-62DA1C081E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06532463"/>
      </p:ext>
    </p:extLst>
  </p:cSld>
  <p:clrMapOvr>
    <a:masterClrMapping/>
  </p:clrMapOvr>
  <mc:AlternateContent xmlns:mc="http://schemas.openxmlformats.org/markup-compatibility/2006">
    <mc:Choice xmlns:p14="http://schemas.microsoft.com/office/powerpoint/2010/main" Requires="p14">
      <p:transition p14:dur="0" advTm="12654"/>
    </mc:Choice>
    <mc:Fallback>
      <p:transition advTm="12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United States 90-Day Forecast</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3" name="Picture 2">
            <a:extLst>
              <a:ext uri="{FF2B5EF4-FFF2-40B4-BE49-F238E27FC236}">
                <a16:creationId xmlns:a16="http://schemas.microsoft.com/office/drawing/2014/main" id="{24F5985F-14CD-4175-8A14-C1971C6FC1C9}"/>
              </a:ext>
            </a:extLst>
          </p:cNvPr>
          <p:cNvPicPr>
            <a:picLocks noChangeAspect="1"/>
          </p:cNvPicPr>
          <p:nvPr/>
        </p:nvPicPr>
        <p:blipFill>
          <a:blip r:embed="rId5"/>
          <a:stretch>
            <a:fillRect/>
          </a:stretch>
        </p:blipFill>
        <p:spPr>
          <a:xfrm>
            <a:off x="531628" y="1520456"/>
            <a:ext cx="8325293" cy="4306185"/>
          </a:xfrm>
          <a:prstGeom prst="rect">
            <a:avLst/>
          </a:prstGeom>
        </p:spPr>
      </p:pic>
      <p:sp>
        <p:nvSpPr>
          <p:cNvPr id="5" name="TextBox 4">
            <a:extLst>
              <a:ext uri="{FF2B5EF4-FFF2-40B4-BE49-F238E27FC236}">
                <a16:creationId xmlns:a16="http://schemas.microsoft.com/office/drawing/2014/main" id="{8F07DE54-16E0-4B26-881F-E9E63AB4E904}"/>
              </a:ext>
            </a:extLst>
          </p:cNvPr>
          <p:cNvSpPr txBox="1"/>
          <p:nvPr/>
        </p:nvSpPr>
        <p:spPr>
          <a:xfrm>
            <a:off x="2881086" y="5987019"/>
            <a:ext cx="4658178" cy="369332"/>
          </a:xfrm>
          <a:prstGeom prst="rect">
            <a:avLst/>
          </a:prstGeom>
          <a:noFill/>
        </p:spPr>
        <p:txBody>
          <a:bodyPr wrap="square" rtlCol="0">
            <a:spAutoFit/>
          </a:bodyPr>
          <a:lstStyle/>
          <a:p>
            <a:r>
              <a:rPr lang="en-US" dirty="0"/>
              <a:t>Mean Windowed ASE: 157,754,919</a:t>
            </a:r>
          </a:p>
        </p:txBody>
      </p:sp>
      <p:pic>
        <p:nvPicPr>
          <p:cNvPr id="7" name="Audio 6">
            <a:hlinkClick r:id="" action="ppaction://media"/>
            <a:extLst>
              <a:ext uri="{FF2B5EF4-FFF2-40B4-BE49-F238E27FC236}">
                <a16:creationId xmlns:a16="http://schemas.microsoft.com/office/drawing/2014/main" id="{ED7A4ECC-F1CD-4A16-8D1C-C2A6113ABD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15092827"/>
      </p:ext>
    </p:extLst>
  </p:cSld>
  <p:clrMapOvr>
    <a:masterClrMapping/>
  </p:clrMapOvr>
  <mc:AlternateContent xmlns:mc="http://schemas.openxmlformats.org/markup-compatibility/2006">
    <mc:Choice xmlns:p14="http://schemas.microsoft.com/office/powerpoint/2010/main" Requires="p14">
      <p:transition p14:dur="0" advTm="14454"/>
    </mc:Choice>
    <mc:Fallback>
      <p:transition advTm="14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North Carolina Analysis</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8</a:t>
            </a:fld>
            <a:endParaRPr lang="en-US" dirty="0"/>
          </a:p>
        </p:txBody>
      </p:sp>
      <p:pic>
        <p:nvPicPr>
          <p:cNvPr id="5" name="Picture 4">
            <a:extLst>
              <a:ext uri="{FF2B5EF4-FFF2-40B4-BE49-F238E27FC236}">
                <a16:creationId xmlns:a16="http://schemas.microsoft.com/office/drawing/2014/main" id="{F586AD2E-B314-4791-8794-8BC27E731FB4}"/>
              </a:ext>
            </a:extLst>
          </p:cNvPr>
          <p:cNvPicPr>
            <a:picLocks noChangeAspect="1"/>
          </p:cNvPicPr>
          <p:nvPr/>
        </p:nvPicPr>
        <p:blipFill>
          <a:blip r:embed="rId5"/>
          <a:stretch>
            <a:fillRect/>
          </a:stretch>
        </p:blipFill>
        <p:spPr>
          <a:xfrm>
            <a:off x="292999" y="1349829"/>
            <a:ext cx="8558002" cy="5001694"/>
          </a:xfrm>
          <a:prstGeom prst="rect">
            <a:avLst/>
          </a:prstGeom>
        </p:spPr>
      </p:pic>
      <p:pic>
        <p:nvPicPr>
          <p:cNvPr id="8" name="Audio 7">
            <a:hlinkClick r:id="" action="ppaction://media"/>
            <a:extLst>
              <a:ext uri="{FF2B5EF4-FFF2-40B4-BE49-F238E27FC236}">
                <a16:creationId xmlns:a16="http://schemas.microsoft.com/office/drawing/2014/main" id="{4EF11157-DAFE-451B-8DFC-6AF8833F68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43251105"/>
      </p:ext>
    </p:extLst>
  </p:cSld>
  <p:clrMapOvr>
    <a:masterClrMapping/>
  </p:clrMapOvr>
  <mc:AlternateContent xmlns:mc="http://schemas.openxmlformats.org/markup-compatibility/2006">
    <mc:Choice xmlns:p14="http://schemas.microsoft.com/office/powerpoint/2010/main" Requires="p14">
      <p:transition p14:dur="0" advTm="13662"/>
    </mc:Choice>
    <mc:Fallback>
      <p:transition advTm="1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North Carolina ARIMA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9</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5892561-D510-4799-9146-54BC506293D6}"/>
                  </a:ext>
                </a:extLst>
              </p:cNvPr>
              <p:cNvSpPr txBox="1"/>
              <p:nvPr/>
            </p:nvSpPr>
            <p:spPr>
              <a:xfrm>
                <a:off x="457201" y="3290500"/>
                <a:ext cx="7687340" cy="857735"/>
              </a:xfrm>
              <a:prstGeom prst="rect">
                <a:avLst/>
              </a:prstGeom>
              <a:noFill/>
            </p:spPr>
            <p:txBody>
              <a:bodyPr wrap="square" lIns="0" tIns="0" rIns="0" bIns="0" rtlCol="0">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1−0.5571</m:t>
                        </m:r>
                        <m:r>
                          <a:rPr lang="en-US" b="0" i="1" smtClean="0">
                            <a:latin typeface="Cambria Math" panose="02040503050406030204" pitchFamily="18" charset="0"/>
                          </a:rPr>
                          <m:t>𝐵</m:t>
                        </m:r>
                        <m:r>
                          <a:rPr lang="en-US" b="0" i="1" smtClean="0">
                            <a:latin typeface="Cambria Math" panose="02040503050406030204" pitchFamily="18" charset="0"/>
                          </a:rPr>
                          <m:t>+0.3458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b="0" i="1" smtClean="0">
                            <a:latin typeface="Cambria Math" panose="02040503050406030204" pitchFamily="18" charset="0"/>
                          </a:rPr>
                          <m:t>+0.3922</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a:rPr lang="en-US" b="0" i="1" smtClean="0">
                            <a:latin typeface="Cambria Math" panose="02040503050406030204" pitchFamily="18" charset="0"/>
                          </a:rPr>
                          <m:t>+0.1779</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a:rPr lang="en-US" b="0" i="1" smtClean="0">
                            <a:latin typeface="Cambria Math" panose="02040503050406030204" pitchFamily="18" charset="0"/>
                          </a:rPr>
                          <m:t>+0.1783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a:rPr lang="en-US" b="0" i="1" smtClean="0">
                            <a:latin typeface="Cambria Math" panose="02040503050406030204" pitchFamily="18" charset="0"/>
                          </a:rPr>
                          <m:t>+0.2396</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a:rPr lang="en-US" b="0" i="1" smtClean="0">
                            <a:latin typeface="Cambria Math" panose="02040503050406030204" pitchFamily="18" charset="0"/>
                          </a:rPr>
                          <m:t>−0.2559</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a:rPr lang="en-US" b="0" i="1" smtClean="0">
                            <a:latin typeface="Cambria Math" panose="02040503050406030204" pitchFamily="18" charset="0"/>
                          </a:rPr>
                          <m:t>+0.2151</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r>
                          <a:rPr lang="en-US" b="0" i="1" smtClean="0">
                            <a:latin typeface="Cambria Math" panose="02040503050406030204" pitchFamily="18" charset="0"/>
                          </a:rPr>
                          <m:t>+0.1722</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e>
                    </m:d>
                    <m:r>
                      <a:rPr lang="en-US" b="0" i="1" smtClean="0">
                        <a:latin typeface="Cambria Math" panose="02040503050406030204" pitchFamily="18" charset="0"/>
                      </a:rPr>
                      <m:t>(1−</m:t>
                    </m:r>
                    <m:r>
                      <a:rPr lang="en-US" b="0" i="1" smtClean="0">
                        <a:latin typeface="Cambria Math" panose="02040503050406030204" pitchFamily="18" charset="0"/>
                      </a:rPr>
                      <m:t>𝐵</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−95</m:t>
                        </m:r>
                        <m:r>
                          <a:rPr lang="en-US" b="0" i="1" smtClean="0">
                            <a:latin typeface="Cambria Math" panose="02040503050406030204" pitchFamily="18" charset="0"/>
                          </a:rPr>
                          <m:t>,</m:t>
                        </m:r>
                        <m:r>
                          <a:rPr lang="en-US" b="0" i="1" smtClean="0">
                            <a:latin typeface="Cambria Math" panose="02040503050406030204" pitchFamily="18" charset="0"/>
                          </a:rPr>
                          <m:t>878.56</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1 −1.3887</m:t>
                        </m:r>
                        <m:r>
                          <a:rPr lang="en-US" b="0" i="1" smtClean="0">
                            <a:latin typeface="Cambria Math" panose="02040503050406030204" pitchFamily="18" charset="0"/>
                          </a:rPr>
                          <m:t>𝐵</m:t>
                        </m:r>
                        <m:r>
                          <a:rPr lang="en-US" b="0" i="1" smtClean="0">
                            <a:latin typeface="Cambria Math" panose="02040503050406030204" pitchFamily="18" charset="0"/>
                          </a:rPr>
                          <m:t>+ 0.9171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e>
                    </m:d>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endParaRPr lang="en-US" dirty="0"/>
              </a:p>
            </p:txBody>
          </p:sp>
        </mc:Choice>
        <mc:Fallback>
          <p:sp>
            <p:nvSpPr>
              <p:cNvPr id="3" name="TextBox 2">
                <a:extLst>
                  <a:ext uri="{FF2B5EF4-FFF2-40B4-BE49-F238E27FC236}">
                    <a16:creationId xmlns:a16="http://schemas.microsoft.com/office/drawing/2014/main" id="{85892561-D510-4799-9146-54BC506293D6}"/>
                  </a:ext>
                </a:extLst>
              </p:cNvPr>
              <p:cNvSpPr txBox="1">
                <a:spLocks noRot="1" noChangeAspect="1" noMove="1" noResize="1" noEditPoints="1" noAdjustHandles="1" noChangeArrowheads="1" noChangeShapeType="1" noTextEdit="1"/>
              </p:cNvSpPr>
              <p:nvPr/>
            </p:nvSpPr>
            <p:spPr>
              <a:xfrm>
                <a:off x="457201" y="3290500"/>
                <a:ext cx="7687340" cy="857735"/>
              </a:xfrm>
              <a:prstGeom prst="rect">
                <a:avLst/>
              </a:prstGeom>
              <a:blipFill>
                <a:blip r:embed="rId5"/>
                <a:stretch>
                  <a:fillRect l="-5551" t="-56429" b="-8285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8CC6188-C825-44E2-98EC-F1E439339CC8}"/>
              </a:ext>
            </a:extLst>
          </p:cNvPr>
          <p:cNvSpPr txBox="1"/>
          <p:nvPr/>
        </p:nvSpPr>
        <p:spPr>
          <a:xfrm>
            <a:off x="529771" y="1690689"/>
            <a:ext cx="79855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Determined ARIMA(9,2,2) model, shown below, was best fit</a:t>
            </a:r>
          </a:p>
          <a:p>
            <a:pPr marL="285750" indent="-285750">
              <a:buFont typeface="Arial" panose="020B0604020202020204" pitchFamily="34" charset="0"/>
              <a:buChar char="•"/>
            </a:pPr>
            <a:r>
              <a:rPr lang="en-US" dirty="0"/>
              <a:t>AIC: 11.17</a:t>
            </a:r>
          </a:p>
          <a:p>
            <a:pPr marL="285750" indent="-285750">
              <a:buFont typeface="Arial" panose="020B0604020202020204" pitchFamily="34" charset="0"/>
              <a:buChar char="•"/>
            </a:pPr>
            <a:r>
              <a:rPr lang="en-US" dirty="0"/>
              <a:t>BIC: 11.32</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4D85F4-08A7-4DC1-875E-C591A9332A68}"/>
                  </a:ext>
                </a:extLst>
              </p:cNvPr>
              <p:cNvSpPr txBox="1"/>
              <p:nvPr/>
            </p:nvSpPr>
            <p:spPr>
              <a:xfrm>
                <a:off x="2474686" y="4866418"/>
                <a:ext cx="3040743" cy="369332"/>
              </a:xfrm>
              <a:prstGeom prst="rect">
                <a:avLst/>
              </a:prstGeom>
              <a:noFill/>
            </p:spPr>
            <p:txBody>
              <a:bodyPr wrap="square" rtlCol="0">
                <a:spAutoFit/>
              </a:bodyPr>
              <a:lstStyle/>
              <a:p>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 </m:t>
                        </m:r>
                      </m:sub>
                      <m:sup>
                        <m:r>
                          <a:rPr lang="en-US" b="0" i="1" smtClean="0">
                            <a:latin typeface="Cambria Math" panose="02040503050406030204" pitchFamily="18" charset="0"/>
                          </a:rPr>
                          <m:t>2</m:t>
                        </m:r>
                      </m:sup>
                    </m:sSubSup>
                    <m:r>
                      <a:rPr lang="en-US" b="0" i="1" smtClean="0">
                        <a:latin typeface="Cambria Math" panose="02040503050406030204" pitchFamily="18" charset="0"/>
                      </a:rPr>
                      <m:t>=65</m:t>
                    </m:r>
                    <m:r>
                      <a:rPr lang="en-US" b="0" i="1" smtClean="0">
                        <a:latin typeface="Cambria Math" panose="02040503050406030204" pitchFamily="18" charset="0"/>
                      </a:rPr>
                      <m:t>,</m:t>
                    </m:r>
                    <m:r>
                      <a:rPr lang="en-US" b="0" i="1" smtClean="0">
                        <a:latin typeface="Cambria Math" panose="02040503050406030204" pitchFamily="18" charset="0"/>
                      </a:rPr>
                      <m:t>915.42 </m:t>
                    </m:r>
                  </m:oMath>
                </a14:m>
                <a:endParaRPr lang="en-US" dirty="0"/>
              </a:p>
            </p:txBody>
          </p:sp>
        </mc:Choice>
        <mc:Fallback>
          <p:sp>
            <p:nvSpPr>
              <p:cNvPr id="7" name="TextBox 6">
                <a:extLst>
                  <a:ext uri="{FF2B5EF4-FFF2-40B4-BE49-F238E27FC236}">
                    <a16:creationId xmlns:a16="http://schemas.microsoft.com/office/drawing/2014/main" id="{A44D85F4-08A7-4DC1-875E-C591A9332A68}"/>
                  </a:ext>
                </a:extLst>
              </p:cNvPr>
              <p:cNvSpPr txBox="1">
                <a:spLocks noRot="1" noChangeAspect="1" noMove="1" noResize="1" noEditPoints="1" noAdjustHandles="1" noChangeArrowheads="1" noChangeShapeType="1" noTextEdit="1"/>
              </p:cNvSpPr>
              <p:nvPr/>
            </p:nvSpPr>
            <p:spPr>
              <a:xfrm>
                <a:off x="2474686" y="4866418"/>
                <a:ext cx="3040743" cy="369332"/>
              </a:xfrm>
              <a:prstGeom prst="rect">
                <a:avLst/>
              </a:prstGeom>
              <a:blipFill>
                <a:blip r:embed="rId6"/>
                <a:stretch>
                  <a:fillRect l="-1804" t="-8197" b="-24590"/>
                </a:stretch>
              </a:blipFill>
            </p:spPr>
            <p:txBody>
              <a:bodyPr/>
              <a:lstStyle/>
              <a:p>
                <a:r>
                  <a:rPr lang="en-US">
                    <a:noFill/>
                  </a:rPr>
                  <a:t> </a:t>
                </a:r>
              </a:p>
            </p:txBody>
          </p:sp>
        </mc:Fallback>
      </mc:AlternateContent>
      <p:pic>
        <p:nvPicPr>
          <p:cNvPr id="13" name="Audio 12">
            <a:hlinkClick r:id="" action="ppaction://media"/>
            <a:extLst>
              <a:ext uri="{FF2B5EF4-FFF2-40B4-BE49-F238E27FC236}">
                <a16:creationId xmlns:a16="http://schemas.microsoft.com/office/drawing/2014/main" id="{C57F0913-0792-48F5-AD8B-CE3996FD26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32117778"/>
      </p:ext>
    </p:extLst>
  </p:cSld>
  <p:clrMapOvr>
    <a:masterClrMapping/>
  </p:clrMapOvr>
  <mc:AlternateContent xmlns:mc="http://schemas.openxmlformats.org/markup-compatibility/2006">
    <mc:Choice xmlns:p14="http://schemas.microsoft.com/office/powerpoint/2010/main" Requires="p14">
      <p:transition p14:dur="0" advTm="28961"/>
    </mc:Choice>
    <mc:Fallback>
      <p:transition advTm="28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BE5E116E902A4AB6A5573049C00620" ma:contentTypeVersion="13" ma:contentTypeDescription="Create a new document." ma:contentTypeScope="" ma:versionID="a14f2a4bce4b9ce75a493887806cc655">
  <xsd:schema xmlns:xsd="http://www.w3.org/2001/XMLSchema" xmlns:xs="http://www.w3.org/2001/XMLSchema" xmlns:p="http://schemas.microsoft.com/office/2006/metadata/properties" xmlns:ns3="42c3fb70-e26e-416b-9933-bd2c1fb97f88" xmlns:ns4="d3b6acbd-5192-438b-a60d-7ff769b97351" targetNamespace="http://schemas.microsoft.com/office/2006/metadata/properties" ma:root="true" ma:fieldsID="11a4a4e04e0f53c54a323b43caee4a65" ns3:_="" ns4:_="">
    <xsd:import namespace="42c3fb70-e26e-416b-9933-bd2c1fb97f88"/>
    <xsd:import namespace="d3b6acbd-5192-438b-a60d-7ff769b9735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3fb70-e26e-416b-9933-bd2c1fb97f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b6acbd-5192-438b-a60d-7ff769b9735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01E81C-5C90-4F56-B69C-0311F0E8F677}">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d3b6acbd-5192-438b-a60d-7ff769b97351"/>
    <ds:schemaRef ds:uri="42c3fb70-e26e-416b-9933-bd2c1fb97f88"/>
    <ds:schemaRef ds:uri="http://www.w3.org/XML/1998/namespace"/>
  </ds:schemaRefs>
</ds:datastoreItem>
</file>

<file path=customXml/itemProps2.xml><?xml version="1.0" encoding="utf-8"?>
<ds:datastoreItem xmlns:ds="http://schemas.openxmlformats.org/officeDocument/2006/customXml" ds:itemID="{41D8D327-DD4C-4B8B-8BA1-1169D5A08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3fb70-e26e-416b-9933-bd2c1fb97f88"/>
    <ds:schemaRef ds:uri="d3b6acbd-5192-438b-a60d-7ff769b973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38BB91-6848-4A1A-A587-2534D923DC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5690</TotalTime>
  <Words>1538</Words>
  <Application>Microsoft Office PowerPoint</Application>
  <PresentationFormat>On-screen Show (4:3)</PresentationFormat>
  <Paragraphs>95</Paragraphs>
  <Slides>13</Slides>
  <Notes>13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Time Series Analysis of COVID-19 for the United States and North Carolina</vt:lpstr>
      <vt:lpstr>Positivity Rate</vt:lpstr>
      <vt:lpstr>Data Set Information</vt:lpstr>
      <vt:lpstr>United States Analysis</vt:lpstr>
      <vt:lpstr>United States ARMA Model</vt:lpstr>
      <vt:lpstr>United States 7-Day Forecast</vt:lpstr>
      <vt:lpstr>United States 90-Day Forecast</vt:lpstr>
      <vt:lpstr>North Carolina Analysis</vt:lpstr>
      <vt:lpstr>North Carolina ARIMA Model</vt:lpstr>
      <vt:lpstr>North Carolina 7-Day Forecast</vt:lpstr>
      <vt:lpstr>North Carolina 90-Day Forecast</vt:lpstr>
      <vt:lpstr>Future Direction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Croom, Brandon</cp:lastModifiedBy>
  <cp:revision>158</cp:revision>
  <cp:lastPrinted>2020-11-22T15:30:00Z</cp:lastPrinted>
  <dcterms:created xsi:type="dcterms:W3CDTF">2017-03-18T16:30:52Z</dcterms:created>
  <dcterms:modified xsi:type="dcterms:W3CDTF">2020-11-22T22:51:32Z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0x010100E9BE5E116E902A4AB6A5573049C00620</vt:lpwstr>
  </property>
</Properties>
</file>